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8" r:id="rId5"/>
    <p:sldId id="259" r:id="rId6"/>
    <p:sldId id="262" r:id="rId7"/>
    <p:sldId id="264" r:id="rId8"/>
    <p:sldId id="280" r:id="rId9"/>
    <p:sldId id="282" r:id="rId10"/>
    <p:sldId id="281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60" r:id="rId19"/>
    <p:sldId id="283" r:id="rId20"/>
    <p:sldId id="26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D86CD-CE4C-4BB8-84D2-4A53F747D54D}" v="173" dt="2021-09-08T14:30:54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ula, Abhishek" userId="249aa006-3529-4cd6-8222-93240c506455" providerId="ADAL" clId="{7E4D86CD-CE4C-4BB8-84D2-4A53F747D54D}"/>
    <pc:docChg chg="undo custSel addSld delSld modSld sldOrd">
      <pc:chgData name="Narula, Abhishek" userId="249aa006-3529-4cd6-8222-93240c506455" providerId="ADAL" clId="{7E4D86CD-CE4C-4BB8-84D2-4A53F747D54D}" dt="2021-09-08T14:31:44.190" v="3478" actId="20577"/>
      <pc:docMkLst>
        <pc:docMk/>
      </pc:docMkLst>
      <pc:sldChg chg="del">
        <pc:chgData name="Narula, Abhishek" userId="249aa006-3529-4cd6-8222-93240c506455" providerId="ADAL" clId="{7E4D86CD-CE4C-4BB8-84D2-4A53F747D54D}" dt="2021-09-07T19:30:29.588" v="413" actId="47"/>
        <pc:sldMkLst>
          <pc:docMk/>
          <pc:sldMk cId="1680115744" sldId="257"/>
        </pc:sldMkLst>
      </pc:sldChg>
      <pc:sldChg chg="modSp mod">
        <pc:chgData name="Narula, Abhishek" userId="249aa006-3529-4cd6-8222-93240c506455" providerId="ADAL" clId="{7E4D86CD-CE4C-4BB8-84D2-4A53F747D54D}" dt="2021-09-08T14:31:44.190" v="3478" actId="20577"/>
        <pc:sldMkLst>
          <pc:docMk/>
          <pc:sldMk cId="3727560904" sldId="258"/>
        </pc:sldMkLst>
        <pc:spChg chg="mod">
          <ac:chgData name="Narula, Abhishek" userId="249aa006-3529-4cd6-8222-93240c506455" providerId="ADAL" clId="{7E4D86CD-CE4C-4BB8-84D2-4A53F747D54D}" dt="2021-09-07T19:07:46.798" v="3" actId="20577"/>
          <ac:spMkLst>
            <pc:docMk/>
            <pc:sldMk cId="3727560904" sldId="258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8T14:31:44.190" v="3478" actId="20577"/>
          <ac:spMkLst>
            <pc:docMk/>
            <pc:sldMk cId="3727560904" sldId="258"/>
            <ac:spMk id="3" creationId="{B4B96113-D9BB-4CB2-9C5C-4B2A86C10BDB}"/>
          </ac:spMkLst>
        </pc:spChg>
      </pc:sldChg>
      <pc:sldChg chg="modSp add mod">
        <pc:chgData name="Narula, Abhishek" userId="249aa006-3529-4cd6-8222-93240c506455" providerId="ADAL" clId="{7E4D86CD-CE4C-4BB8-84D2-4A53F747D54D}" dt="2021-09-07T21:14:30.338" v="1000" actId="20577"/>
        <pc:sldMkLst>
          <pc:docMk/>
          <pc:sldMk cId="1541740043" sldId="259"/>
        </pc:sldMkLst>
        <pc:spChg chg="mod">
          <ac:chgData name="Narula, Abhishek" userId="249aa006-3529-4cd6-8222-93240c506455" providerId="ADAL" clId="{7E4D86CD-CE4C-4BB8-84D2-4A53F747D54D}" dt="2021-09-07T19:33:37.619" v="423" actId="20577"/>
          <ac:spMkLst>
            <pc:docMk/>
            <pc:sldMk cId="1541740043" sldId="259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21:14:30.338" v="1000" actId="20577"/>
          <ac:spMkLst>
            <pc:docMk/>
            <pc:sldMk cId="1541740043" sldId="259"/>
            <ac:spMk id="3" creationId="{B4B96113-D9BB-4CB2-9C5C-4B2A86C10BDB}"/>
          </ac:spMkLst>
        </pc:spChg>
      </pc:sldChg>
      <pc:sldChg chg="del">
        <pc:chgData name="Narula, Abhishek" userId="249aa006-3529-4cd6-8222-93240c506455" providerId="ADAL" clId="{7E4D86CD-CE4C-4BB8-84D2-4A53F747D54D}" dt="2021-09-07T19:30:19.226" v="397" actId="47"/>
        <pc:sldMkLst>
          <pc:docMk/>
          <pc:sldMk cId="2225662447" sldId="259"/>
        </pc:sldMkLst>
      </pc:sldChg>
      <pc:sldChg chg="del">
        <pc:chgData name="Narula, Abhishek" userId="249aa006-3529-4cd6-8222-93240c506455" providerId="ADAL" clId="{7E4D86CD-CE4C-4BB8-84D2-4A53F747D54D}" dt="2021-09-07T19:30:19.005" v="396" actId="47"/>
        <pc:sldMkLst>
          <pc:docMk/>
          <pc:sldMk cId="2016089929" sldId="260"/>
        </pc:sldMkLst>
      </pc:sldChg>
      <pc:sldChg chg="modSp add mod">
        <pc:chgData name="Narula, Abhishek" userId="249aa006-3529-4cd6-8222-93240c506455" providerId="ADAL" clId="{7E4D86CD-CE4C-4BB8-84D2-4A53F747D54D}" dt="2021-09-07T19:56:51.430" v="934" actId="20577"/>
        <pc:sldMkLst>
          <pc:docMk/>
          <pc:sldMk cId="3300862265" sldId="260"/>
        </pc:sldMkLst>
        <pc:spChg chg="mod">
          <ac:chgData name="Narula, Abhishek" userId="249aa006-3529-4cd6-8222-93240c506455" providerId="ADAL" clId="{7E4D86CD-CE4C-4BB8-84D2-4A53F747D54D}" dt="2021-09-07T19:54:00.476" v="553" actId="20577"/>
          <ac:spMkLst>
            <pc:docMk/>
            <pc:sldMk cId="3300862265" sldId="260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19:56:51.430" v="934" actId="20577"/>
          <ac:spMkLst>
            <pc:docMk/>
            <pc:sldMk cId="3300862265" sldId="260"/>
            <ac:spMk id="3" creationId="{B4B96113-D9BB-4CB2-9C5C-4B2A86C10BDB}"/>
          </ac:spMkLst>
        </pc:spChg>
      </pc:sldChg>
      <pc:sldChg chg="del">
        <pc:chgData name="Narula, Abhishek" userId="249aa006-3529-4cd6-8222-93240c506455" providerId="ADAL" clId="{7E4D86CD-CE4C-4BB8-84D2-4A53F747D54D}" dt="2021-09-07T19:30:19.452" v="398" actId="47"/>
        <pc:sldMkLst>
          <pc:docMk/>
          <pc:sldMk cId="1019013345" sldId="261"/>
        </pc:sldMkLst>
      </pc:sldChg>
      <pc:sldChg chg="addSp modSp add mod">
        <pc:chgData name="Narula, Abhishek" userId="249aa006-3529-4cd6-8222-93240c506455" providerId="ADAL" clId="{7E4D86CD-CE4C-4BB8-84D2-4A53F747D54D}" dt="2021-09-08T14:21:10.886" v="3067" actId="20577"/>
        <pc:sldMkLst>
          <pc:docMk/>
          <pc:sldMk cId="3067457087" sldId="261"/>
        </pc:sldMkLst>
        <pc:spChg chg="mod">
          <ac:chgData name="Narula, Abhishek" userId="249aa006-3529-4cd6-8222-93240c506455" providerId="ADAL" clId="{7E4D86CD-CE4C-4BB8-84D2-4A53F747D54D}" dt="2021-09-08T14:21:10.886" v="3067" actId="20577"/>
          <ac:spMkLst>
            <pc:docMk/>
            <pc:sldMk cId="3067457087" sldId="261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19:57:02.126" v="949" actId="6549"/>
          <ac:spMkLst>
            <pc:docMk/>
            <pc:sldMk cId="3067457087" sldId="261"/>
            <ac:spMk id="3" creationId="{B4B96113-D9BB-4CB2-9C5C-4B2A86C10BDB}"/>
          </ac:spMkLst>
        </pc:spChg>
        <pc:spChg chg="add mod">
          <ac:chgData name="Narula, Abhishek" userId="249aa006-3529-4cd6-8222-93240c506455" providerId="ADAL" clId="{7E4D86CD-CE4C-4BB8-84D2-4A53F747D54D}" dt="2021-09-07T22:35:07.912" v="2116" actId="1076"/>
          <ac:spMkLst>
            <pc:docMk/>
            <pc:sldMk cId="3067457087" sldId="261"/>
            <ac:spMk id="8" creationId="{9BE99DA5-0227-4B0A-942C-F371AA2FEA37}"/>
          </ac:spMkLst>
        </pc:spChg>
        <pc:picChg chg="add mod">
          <ac:chgData name="Narula, Abhishek" userId="249aa006-3529-4cd6-8222-93240c506455" providerId="ADAL" clId="{7E4D86CD-CE4C-4BB8-84D2-4A53F747D54D}" dt="2021-09-07T22:19:44.570" v="1567" actId="1076"/>
          <ac:picMkLst>
            <pc:docMk/>
            <pc:sldMk cId="3067457087" sldId="261"/>
            <ac:picMk id="9218" creationId="{78B84001-28FA-4C61-B53F-9EC347C85CB9}"/>
          </ac:picMkLst>
        </pc:picChg>
        <pc:cxnChg chg="add mod">
          <ac:chgData name="Narula, Abhishek" userId="249aa006-3529-4cd6-8222-93240c506455" providerId="ADAL" clId="{7E4D86CD-CE4C-4BB8-84D2-4A53F747D54D}" dt="2021-09-07T22:34:52.873" v="2107" actId="14100"/>
          <ac:cxnSpMkLst>
            <pc:docMk/>
            <pc:sldMk cId="3067457087" sldId="261"/>
            <ac:cxnSpMk id="5" creationId="{016697C5-60B1-4A0C-BDEF-CB522D0856F0}"/>
          </ac:cxnSpMkLst>
        </pc:cxnChg>
      </pc:sldChg>
      <pc:sldChg chg="delSp modSp add mod">
        <pc:chgData name="Narula, Abhishek" userId="249aa006-3529-4cd6-8222-93240c506455" providerId="ADAL" clId="{7E4D86CD-CE4C-4BB8-84D2-4A53F747D54D}" dt="2021-09-07T21:16:31.808" v="1112" actId="20577"/>
        <pc:sldMkLst>
          <pc:docMk/>
          <pc:sldMk cId="3640614262" sldId="262"/>
        </pc:sldMkLst>
        <pc:spChg chg="mod">
          <ac:chgData name="Narula, Abhishek" userId="249aa006-3529-4cd6-8222-93240c506455" providerId="ADAL" clId="{7E4D86CD-CE4C-4BB8-84D2-4A53F747D54D}" dt="2021-09-07T21:16:31.808" v="1112" actId="20577"/>
          <ac:spMkLst>
            <pc:docMk/>
            <pc:sldMk cId="3640614262" sldId="262"/>
            <ac:spMk id="2" creationId="{8DBCBA8C-4234-42FF-B8F8-E1C56FD6CA22}"/>
          </ac:spMkLst>
        </pc:spChg>
        <pc:spChg chg="del mod">
          <ac:chgData name="Narula, Abhishek" userId="249aa006-3529-4cd6-8222-93240c506455" providerId="ADAL" clId="{7E4D86CD-CE4C-4BB8-84D2-4A53F747D54D}" dt="2021-09-07T21:15:20.491" v="1071" actId="478"/>
          <ac:spMkLst>
            <pc:docMk/>
            <pc:sldMk cId="3640614262" sldId="262"/>
            <ac:spMk id="3" creationId="{B4B96113-D9BB-4CB2-9C5C-4B2A86C10BDB}"/>
          </ac:spMkLst>
        </pc:spChg>
      </pc:sldChg>
      <pc:sldChg chg="addSp delSp modSp add mod">
        <pc:chgData name="Narula, Abhishek" userId="249aa006-3529-4cd6-8222-93240c506455" providerId="ADAL" clId="{7E4D86CD-CE4C-4BB8-84D2-4A53F747D54D}" dt="2021-09-08T14:19:01.800" v="2948" actId="1076"/>
        <pc:sldMkLst>
          <pc:docMk/>
          <pc:sldMk cId="834972235" sldId="263"/>
        </pc:sldMkLst>
        <pc:spChg chg="mod">
          <ac:chgData name="Narula, Abhishek" userId="249aa006-3529-4cd6-8222-93240c506455" providerId="ADAL" clId="{7E4D86CD-CE4C-4BB8-84D2-4A53F747D54D}" dt="2021-09-08T14:19:01.800" v="2948" actId="1076"/>
          <ac:spMkLst>
            <pc:docMk/>
            <pc:sldMk cId="834972235" sldId="263"/>
            <ac:spMk id="2" creationId="{8DBCBA8C-4234-42FF-B8F8-E1C56FD6CA22}"/>
          </ac:spMkLst>
        </pc:spChg>
        <pc:spChg chg="del">
          <ac:chgData name="Narula, Abhishek" userId="249aa006-3529-4cd6-8222-93240c506455" providerId="ADAL" clId="{7E4D86CD-CE4C-4BB8-84D2-4A53F747D54D}" dt="2021-09-07T22:20:24.302" v="1568" actId="478"/>
          <ac:spMkLst>
            <pc:docMk/>
            <pc:sldMk cId="834972235" sldId="263"/>
            <ac:spMk id="3" creationId="{B4B96113-D9BB-4CB2-9C5C-4B2A86C10BDB}"/>
          </ac:spMkLst>
        </pc:spChg>
        <pc:spChg chg="add del mod">
          <ac:chgData name="Narula, Abhishek" userId="249aa006-3529-4cd6-8222-93240c506455" providerId="ADAL" clId="{7E4D86CD-CE4C-4BB8-84D2-4A53F747D54D}" dt="2021-09-08T14:17:19.096" v="2946" actId="478"/>
          <ac:spMkLst>
            <pc:docMk/>
            <pc:sldMk cId="834972235" sldId="263"/>
            <ac:spMk id="4" creationId="{924F4724-9E69-4D2C-9D6C-7C957818C20C}"/>
          </ac:spMkLst>
        </pc:spChg>
        <pc:spChg chg="add del mod">
          <ac:chgData name="Narula, Abhishek" userId="249aa006-3529-4cd6-8222-93240c506455" providerId="ADAL" clId="{7E4D86CD-CE4C-4BB8-84D2-4A53F747D54D}" dt="2021-09-08T14:18:58.510" v="2947" actId="478"/>
          <ac:spMkLst>
            <pc:docMk/>
            <pc:sldMk cId="834972235" sldId="263"/>
            <ac:spMk id="6" creationId="{A1C0DB1F-28E1-4C62-A0CE-F3DB31331144}"/>
          </ac:spMkLst>
        </pc:spChg>
        <pc:picChg chg="add del mod">
          <ac:chgData name="Narula, Abhishek" userId="249aa006-3529-4cd6-8222-93240c506455" providerId="ADAL" clId="{7E4D86CD-CE4C-4BB8-84D2-4A53F747D54D}" dt="2021-09-08T14:17:13.965" v="2945" actId="478"/>
          <ac:picMkLst>
            <pc:docMk/>
            <pc:sldMk cId="834972235" sldId="263"/>
            <ac:picMk id="10242" creationId="{4B7AB8B8-73AC-408B-BC6E-69EE2971668A}"/>
          </ac:picMkLst>
        </pc:picChg>
      </pc:sldChg>
      <pc:sldChg chg="del">
        <pc:chgData name="Narula, Abhishek" userId="249aa006-3529-4cd6-8222-93240c506455" providerId="ADAL" clId="{7E4D86CD-CE4C-4BB8-84D2-4A53F747D54D}" dt="2021-09-07T19:30:20.616" v="403" actId="47"/>
        <pc:sldMkLst>
          <pc:docMk/>
          <pc:sldMk cId="2576897123" sldId="263"/>
        </pc:sldMkLst>
      </pc:sldChg>
      <pc:sldChg chg="modSp add mod">
        <pc:chgData name="Narula, Abhishek" userId="249aa006-3529-4cd6-8222-93240c506455" providerId="ADAL" clId="{7E4D86CD-CE4C-4BB8-84D2-4A53F747D54D}" dt="2021-09-07T21:17:37.460" v="1230" actId="20577"/>
        <pc:sldMkLst>
          <pc:docMk/>
          <pc:sldMk cId="179979700" sldId="264"/>
        </pc:sldMkLst>
        <pc:spChg chg="mod">
          <ac:chgData name="Narula, Abhishek" userId="249aa006-3529-4cd6-8222-93240c506455" providerId="ADAL" clId="{7E4D86CD-CE4C-4BB8-84D2-4A53F747D54D}" dt="2021-09-07T21:17:37.460" v="1230" actId="20577"/>
          <ac:spMkLst>
            <pc:docMk/>
            <pc:sldMk cId="179979700" sldId="264"/>
            <ac:spMk id="2" creationId="{8DBCBA8C-4234-42FF-B8F8-E1C56FD6CA22}"/>
          </ac:spMkLst>
        </pc:spChg>
      </pc:sldChg>
      <pc:sldChg chg="del">
        <pc:chgData name="Narula, Abhishek" userId="249aa006-3529-4cd6-8222-93240c506455" providerId="ADAL" clId="{7E4D86CD-CE4C-4BB8-84D2-4A53F747D54D}" dt="2021-09-07T19:30:23.455" v="411" actId="47"/>
        <pc:sldMkLst>
          <pc:docMk/>
          <pc:sldMk cId="2422099877" sldId="264"/>
        </pc:sldMkLst>
      </pc:sldChg>
      <pc:sldChg chg="del">
        <pc:chgData name="Narula, Abhishek" userId="249aa006-3529-4cd6-8222-93240c506455" providerId="ADAL" clId="{7E4D86CD-CE4C-4BB8-84D2-4A53F747D54D}" dt="2021-09-07T19:30:25.027" v="412" actId="47"/>
        <pc:sldMkLst>
          <pc:docMk/>
          <pc:sldMk cId="1228139236" sldId="265"/>
        </pc:sldMkLst>
      </pc:sldChg>
      <pc:sldChg chg="addSp modSp add del mod">
        <pc:chgData name="Narula, Abhishek" userId="249aa006-3529-4cd6-8222-93240c506455" providerId="ADAL" clId="{7E4D86CD-CE4C-4BB8-84D2-4A53F747D54D}" dt="2021-09-07T22:09:06.409" v="1362" actId="47"/>
        <pc:sldMkLst>
          <pc:docMk/>
          <pc:sldMk cId="2298196955" sldId="265"/>
        </pc:sldMkLst>
        <pc:spChg chg="mod">
          <ac:chgData name="Narula, Abhishek" userId="249aa006-3529-4cd6-8222-93240c506455" providerId="ADAL" clId="{7E4D86CD-CE4C-4BB8-84D2-4A53F747D54D}" dt="2021-09-07T22:06:53.216" v="1313" actId="20577"/>
          <ac:spMkLst>
            <pc:docMk/>
            <pc:sldMk cId="2298196955" sldId="265"/>
            <ac:spMk id="2" creationId="{8DBCBA8C-4234-42FF-B8F8-E1C56FD6CA22}"/>
          </ac:spMkLst>
        </pc:spChg>
        <pc:spChg chg="add mod">
          <ac:chgData name="Narula, Abhishek" userId="249aa006-3529-4cd6-8222-93240c506455" providerId="ADAL" clId="{7E4D86CD-CE4C-4BB8-84D2-4A53F747D54D}" dt="2021-09-07T22:07:20.357" v="1350" actId="1076"/>
          <ac:spMkLst>
            <pc:docMk/>
            <pc:sldMk cId="2298196955" sldId="265"/>
            <ac:spMk id="4" creationId="{FC2DA55D-31A8-4152-9397-6484039F5197}"/>
          </ac:spMkLst>
        </pc:spChg>
        <pc:picChg chg="add mod">
          <ac:chgData name="Narula, Abhishek" userId="249aa006-3529-4cd6-8222-93240c506455" providerId="ADAL" clId="{7E4D86CD-CE4C-4BB8-84D2-4A53F747D54D}" dt="2021-09-07T22:06:58.773" v="1316" actId="1076"/>
          <ac:picMkLst>
            <pc:docMk/>
            <pc:sldMk cId="2298196955" sldId="265"/>
            <ac:picMk id="1026" creationId="{28835C60-37D6-4B14-BEA5-5ACD703732FC}"/>
          </ac:picMkLst>
        </pc:picChg>
      </pc:sldChg>
      <pc:sldChg chg="del">
        <pc:chgData name="Narula, Abhishek" userId="249aa006-3529-4cd6-8222-93240c506455" providerId="ADAL" clId="{7E4D86CD-CE4C-4BB8-84D2-4A53F747D54D}" dt="2021-09-07T19:30:21.808" v="407" actId="47"/>
        <pc:sldMkLst>
          <pc:docMk/>
          <pc:sldMk cId="2532387496" sldId="266"/>
        </pc:sldMkLst>
      </pc:sldChg>
      <pc:sldChg chg="addSp delSp modSp add">
        <pc:chgData name="Narula, Abhishek" userId="249aa006-3529-4cd6-8222-93240c506455" providerId="ADAL" clId="{7E4D86CD-CE4C-4BB8-84D2-4A53F747D54D}" dt="2021-09-07T22:09:03.772" v="1361" actId="1076"/>
        <pc:sldMkLst>
          <pc:docMk/>
          <pc:sldMk cId="2717888292" sldId="266"/>
        </pc:sldMkLst>
        <pc:picChg chg="mod">
          <ac:chgData name="Narula, Abhishek" userId="249aa006-3529-4cd6-8222-93240c506455" providerId="ADAL" clId="{7E4D86CD-CE4C-4BB8-84D2-4A53F747D54D}" dt="2021-09-07T22:09:03.772" v="1361" actId="1076"/>
          <ac:picMkLst>
            <pc:docMk/>
            <pc:sldMk cId="2717888292" sldId="266"/>
            <ac:picMk id="1026" creationId="{28835C60-37D6-4B14-BEA5-5ACD703732FC}"/>
          </ac:picMkLst>
        </pc:picChg>
        <pc:picChg chg="add del mod">
          <ac:chgData name="Narula, Abhishek" userId="249aa006-3529-4cd6-8222-93240c506455" providerId="ADAL" clId="{7E4D86CD-CE4C-4BB8-84D2-4A53F747D54D}" dt="2021-09-07T22:08:57.427" v="1357" actId="478"/>
          <ac:picMkLst>
            <pc:docMk/>
            <pc:sldMk cId="2717888292" sldId="266"/>
            <ac:picMk id="2050" creationId="{402F7023-A4FA-47F3-AD92-762145FE96F6}"/>
          </ac:picMkLst>
        </pc:picChg>
        <pc:picChg chg="add mod">
          <ac:chgData name="Narula, Abhishek" userId="249aa006-3529-4cd6-8222-93240c506455" providerId="ADAL" clId="{7E4D86CD-CE4C-4BB8-84D2-4A53F747D54D}" dt="2021-09-07T22:09:02.253" v="1360" actId="1076"/>
          <ac:picMkLst>
            <pc:docMk/>
            <pc:sldMk cId="2717888292" sldId="266"/>
            <ac:picMk id="2052" creationId="{BC5ED334-DE1A-4029-BDF6-15259C62F5B7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7T22:10:20.323" v="1414" actId="1076"/>
        <pc:sldMkLst>
          <pc:docMk/>
          <pc:sldMk cId="493091953" sldId="267"/>
        </pc:sldMkLst>
        <pc:spChg chg="mod">
          <ac:chgData name="Narula, Abhishek" userId="249aa006-3529-4cd6-8222-93240c506455" providerId="ADAL" clId="{7E4D86CD-CE4C-4BB8-84D2-4A53F747D54D}" dt="2021-09-07T22:09:50.042" v="1407" actId="20577"/>
          <ac:spMkLst>
            <pc:docMk/>
            <pc:sldMk cId="493091953" sldId="267"/>
            <ac:spMk id="4" creationId="{FC2DA55D-31A8-4152-9397-6484039F5197}"/>
          </ac:spMkLst>
        </pc:spChg>
        <pc:picChg chg="del">
          <ac:chgData name="Narula, Abhishek" userId="249aa006-3529-4cd6-8222-93240c506455" providerId="ADAL" clId="{7E4D86CD-CE4C-4BB8-84D2-4A53F747D54D}" dt="2021-09-07T22:09:09.265" v="1364" actId="478"/>
          <ac:picMkLst>
            <pc:docMk/>
            <pc:sldMk cId="493091953" sldId="267"/>
            <ac:picMk id="1026" creationId="{28835C60-37D6-4B14-BEA5-5ACD703732FC}"/>
          </ac:picMkLst>
        </pc:picChg>
        <pc:picChg chg="del">
          <ac:chgData name="Narula, Abhishek" userId="249aa006-3529-4cd6-8222-93240c506455" providerId="ADAL" clId="{7E4D86CD-CE4C-4BB8-84D2-4A53F747D54D}" dt="2021-09-07T22:09:10.379" v="1365" actId="478"/>
          <ac:picMkLst>
            <pc:docMk/>
            <pc:sldMk cId="493091953" sldId="267"/>
            <ac:picMk id="2052" creationId="{BC5ED334-DE1A-4029-BDF6-15259C62F5B7}"/>
          </ac:picMkLst>
        </pc:picChg>
        <pc:picChg chg="add mod">
          <ac:chgData name="Narula, Abhishek" userId="249aa006-3529-4cd6-8222-93240c506455" providerId="ADAL" clId="{7E4D86CD-CE4C-4BB8-84D2-4A53F747D54D}" dt="2021-09-07T22:10:13.524" v="1411" actId="1076"/>
          <ac:picMkLst>
            <pc:docMk/>
            <pc:sldMk cId="493091953" sldId="267"/>
            <ac:picMk id="3074" creationId="{BC4BF43F-424C-449C-A596-98568823DF10}"/>
          </ac:picMkLst>
        </pc:picChg>
        <pc:picChg chg="add mod">
          <ac:chgData name="Narula, Abhishek" userId="249aa006-3529-4cd6-8222-93240c506455" providerId="ADAL" clId="{7E4D86CD-CE4C-4BB8-84D2-4A53F747D54D}" dt="2021-09-07T22:10:20.323" v="1414" actId="1076"/>
          <ac:picMkLst>
            <pc:docMk/>
            <pc:sldMk cId="493091953" sldId="267"/>
            <ac:picMk id="3076" creationId="{9D3A64B6-E9C0-4A50-8F92-2DE7D41BED2F}"/>
          </ac:picMkLst>
        </pc:picChg>
      </pc:sldChg>
      <pc:sldChg chg="del">
        <pc:chgData name="Narula, Abhishek" userId="249aa006-3529-4cd6-8222-93240c506455" providerId="ADAL" clId="{7E4D86CD-CE4C-4BB8-84D2-4A53F747D54D}" dt="2021-09-07T19:30:19.633" v="399" actId="47"/>
        <pc:sldMkLst>
          <pc:docMk/>
          <pc:sldMk cId="773436101" sldId="267"/>
        </pc:sldMkLst>
      </pc:sldChg>
      <pc:sldChg chg="addSp delSp modSp add mod">
        <pc:chgData name="Narula, Abhishek" userId="249aa006-3529-4cd6-8222-93240c506455" providerId="ADAL" clId="{7E4D86CD-CE4C-4BB8-84D2-4A53F747D54D}" dt="2021-09-07T22:12:41.764" v="1439" actId="1076"/>
        <pc:sldMkLst>
          <pc:docMk/>
          <pc:sldMk cId="1175487287" sldId="268"/>
        </pc:sldMkLst>
        <pc:spChg chg="mod">
          <ac:chgData name="Narula, Abhishek" userId="249aa006-3529-4cd6-8222-93240c506455" providerId="ADAL" clId="{7E4D86CD-CE4C-4BB8-84D2-4A53F747D54D}" dt="2021-09-07T22:12:39.236" v="1437" actId="1076"/>
          <ac:spMkLst>
            <pc:docMk/>
            <pc:sldMk cId="1175487287" sldId="268"/>
            <ac:spMk id="4" creationId="{FC2DA55D-31A8-4152-9397-6484039F5197}"/>
          </ac:spMkLst>
        </pc:spChg>
        <pc:spChg chg="add mod">
          <ac:chgData name="Narula, Abhishek" userId="249aa006-3529-4cd6-8222-93240c506455" providerId="ADAL" clId="{7E4D86CD-CE4C-4BB8-84D2-4A53F747D54D}" dt="2021-09-07T22:12:36.956" v="1436" actId="1076"/>
          <ac:spMkLst>
            <pc:docMk/>
            <pc:sldMk cId="1175487287" sldId="268"/>
            <ac:spMk id="8" creationId="{08133202-5EC2-4B12-BB22-D22DE73949E9}"/>
          </ac:spMkLst>
        </pc:spChg>
        <pc:picChg chg="del">
          <ac:chgData name="Narula, Abhishek" userId="249aa006-3529-4cd6-8222-93240c506455" providerId="ADAL" clId="{7E4D86CD-CE4C-4BB8-84D2-4A53F747D54D}" dt="2021-09-07T22:11:14.442" v="1416" actId="478"/>
          <ac:picMkLst>
            <pc:docMk/>
            <pc:sldMk cId="1175487287" sldId="268"/>
            <ac:picMk id="3074" creationId="{BC4BF43F-424C-449C-A596-98568823DF10}"/>
          </ac:picMkLst>
        </pc:picChg>
        <pc:picChg chg="del">
          <ac:chgData name="Narula, Abhishek" userId="249aa006-3529-4cd6-8222-93240c506455" providerId="ADAL" clId="{7E4D86CD-CE4C-4BB8-84D2-4A53F747D54D}" dt="2021-09-07T22:11:15.876" v="1417" actId="478"/>
          <ac:picMkLst>
            <pc:docMk/>
            <pc:sldMk cId="1175487287" sldId="268"/>
            <ac:picMk id="3076" creationId="{9D3A64B6-E9C0-4A50-8F92-2DE7D41BED2F}"/>
          </ac:picMkLst>
        </pc:picChg>
        <pc:picChg chg="add mod">
          <ac:chgData name="Narula, Abhishek" userId="249aa006-3529-4cd6-8222-93240c506455" providerId="ADAL" clId="{7E4D86CD-CE4C-4BB8-84D2-4A53F747D54D}" dt="2021-09-07T22:12:41.764" v="1439" actId="1076"/>
          <ac:picMkLst>
            <pc:docMk/>
            <pc:sldMk cId="1175487287" sldId="268"/>
            <ac:picMk id="4098" creationId="{CEA69203-9B35-4903-B36A-D206EE7E67A9}"/>
          </ac:picMkLst>
        </pc:picChg>
      </pc:sldChg>
      <pc:sldChg chg="del">
        <pc:chgData name="Narula, Abhishek" userId="249aa006-3529-4cd6-8222-93240c506455" providerId="ADAL" clId="{7E4D86CD-CE4C-4BB8-84D2-4A53F747D54D}" dt="2021-09-07T19:30:20.077" v="401" actId="47"/>
        <pc:sldMkLst>
          <pc:docMk/>
          <pc:sldMk cId="4246907658" sldId="268"/>
        </pc:sldMkLst>
      </pc:sldChg>
      <pc:sldChg chg="del">
        <pc:chgData name="Narula, Abhishek" userId="249aa006-3529-4cd6-8222-93240c506455" providerId="ADAL" clId="{7E4D86CD-CE4C-4BB8-84D2-4A53F747D54D}" dt="2021-09-07T19:30:20.346" v="402" actId="47"/>
        <pc:sldMkLst>
          <pc:docMk/>
          <pc:sldMk cId="411675666" sldId="269"/>
        </pc:sldMkLst>
      </pc:sldChg>
      <pc:sldChg chg="addSp delSp modSp add mod">
        <pc:chgData name="Narula, Abhishek" userId="249aa006-3529-4cd6-8222-93240c506455" providerId="ADAL" clId="{7E4D86CD-CE4C-4BB8-84D2-4A53F747D54D}" dt="2021-09-07T22:14:28.083" v="1468" actId="1076"/>
        <pc:sldMkLst>
          <pc:docMk/>
          <pc:sldMk cId="3114103626" sldId="269"/>
        </pc:sldMkLst>
        <pc:spChg chg="mod">
          <ac:chgData name="Narula, Abhishek" userId="249aa006-3529-4cd6-8222-93240c506455" providerId="ADAL" clId="{7E4D86CD-CE4C-4BB8-84D2-4A53F747D54D}" dt="2021-09-07T22:13:57.728" v="1459" actId="20577"/>
          <ac:spMkLst>
            <pc:docMk/>
            <pc:sldMk cId="3114103626" sldId="269"/>
            <ac:spMk id="4" creationId="{FC2DA55D-31A8-4152-9397-6484039F5197}"/>
          </ac:spMkLst>
        </pc:spChg>
        <pc:spChg chg="del mod">
          <ac:chgData name="Narula, Abhishek" userId="249aa006-3529-4cd6-8222-93240c506455" providerId="ADAL" clId="{7E4D86CD-CE4C-4BB8-84D2-4A53F747D54D}" dt="2021-09-07T22:13:50.006" v="1446" actId="478"/>
          <ac:spMkLst>
            <pc:docMk/>
            <pc:sldMk cId="3114103626" sldId="269"/>
            <ac:spMk id="8" creationId="{08133202-5EC2-4B12-BB22-D22DE73949E9}"/>
          </ac:spMkLst>
        </pc:spChg>
        <pc:picChg chg="del">
          <ac:chgData name="Narula, Abhishek" userId="249aa006-3529-4cd6-8222-93240c506455" providerId="ADAL" clId="{7E4D86CD-CE4C-4BB8-84D2-4A53F747D54D}" dt="2021-09-07T22:13:39.549" v="1441" actId="478"/>
          <ac:picMkLst>
            <pc:docMk/>
            <pc:sldMk cId="3114103626" sldId="269"/>
            <ac:picMk id="4098" creationId="{CEA69203-9B35-4903-B36A-D206EE7E67A9}"/>
          </ac:picMkLst>
        </pc:picChg>
        <pc:picChg chg="add mod">
          <ac:chgData name="Narula, Abhishek" userId="249aa006-3529-4cd6-8222-93240c506455" providerId="ADAL" clId="{7E4D86CD-CE4C-4BB8-84D2-4A53F747D54D}" dt="2021-09-07T22:14:28.083" v="1468" actId="1076"/>
          <ac:picMkLst>
            <pc:docMk/>
            <pc:sldMk cId="3114103626" sldId="269"/>
            <ac:picMk id="5122" creationId="{04038FBB-F4D3-4E8D-A027-47BF2093BB57}"/>
          </ac:picMkLst>
        </pc:picChg>
        <pc:picChg chg="add del mod">
          <ac:chgData name="Narula, Abhishek" userId="249aa006-3529-4cd6-8222-93240c506455" providerId="ADAL" clId="{7E4D86CD-CE4C-4BB8-84D2-4A53F747D54D}" dt="2021-09-07T22:14:26.135" v="1467" actId="478"/>
          <ac:picMkLst>
            <pc:docMk/>
            <pc:sldMk cId="3114103626" sldId="269"/>
            <ac:picMk id="5124" creationId="{8084AD5E-3336-4C4A-AF61-8CEEBE098DCD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7T22:15:17.803" v="1478" actId="1076"/>
        <pc:sldMkLst>
          <pc:docMk/>
          <pc:sldMk cId="2775011829" sldId="270"/>
        </pc:sldMkLst>
        <pc:spChg chg="mod">
          <ac:chgData name="Narula, Abhishek" userId="249aa006-3529-4cd6-8222-93240c506455" providerId="ADAL" clId="{7E4D86CD-CE4C-4BB8-84D2-4A53F747D54D}" dt="2021-09-07T22:15:17.803" v="1478" actId="1076"/>
          <ac:spMkLst>
            <pc:docMk/>
            <pc:sldMk cId="2775011829" sldId="270"/>
            <ac:spMk id="4" creationId="{FC2DA55D-31A8-4152-9397-6484039F5197}"/>
          </ac:spMkLst>
        </pc:spChg>
        <pc:spChg chg="add mod">
          <ac:chgData name="Narula, Abhishek" userId="249aa006-3529-4cd6-8222-93240c506455" providerId="ADAL" clId="{7E4D86CD-CE4C-4BB8-84D2-4A53F747D54D}" dt="2021-09-07T22:15:15.947" v="1477" actId="1076"/>
          <ac:spMkLst>
            <pc:docMk/>
            <pc:sldMk cId="2775011829" sldId="270"/>
            <ac:spMk id="7" creationId="{626AFD97-9C00-4957-9EF0-CAD713C10E42}"/>
          </ac:spMkLst>
        </pc:spChg>
        <pc:picChg chg="del">
          <ac:chgData name="Narula, Abhishek" userId="249aa006-3529-4cd6-8222-93240c506455" providerId="ADAL" clId="{7E4D86CD-CE4C-4BB8-84D2-4A53F747D54D}" dt="2021-09-07T22:14:18.525" v="1464" actId="478"/>
          <ac:picMkLst>
            <pc:docMk/>
            <pc:sldMk cId="2775011829" sldId="270"/>
            <ac:picMk id="5122" creationId="{04038FBB-F4D3-4E8D-A027-47BF2093BB57}"/>
          </ac:picMkLst>
        </pc:picChg>
        <pc:picChg chg="mod">
          <ac:chgData name="Narula, Abhishek" userId="249aa006-3529-4cd6-8222-93240c506455" providerId="ADAL" clId="{7E4D86CD-CE4C-4BB8-84D2-4A53F747D54D}" dt="2021-09-07T22:14:54.523" v="1469" actId="14100"/>
          <ac:picMkLst>
            <pc:docMk/>
            <pc:sldMk cId="2775011829" sldId="270"/>
            <ac:picMk id="5124" creationId="{8084AD5E-3336-4C4A-AF61-8CEEBE098DCD}"/>
          </ac:picMkLst>
        </pc:picChg>
      </pc:sldChg>
      <pc:sldChg chg="del">
        <pc:chgData name="Narula, Abhishek" userId="249aa006-3529-4cd6-8222-93240c506455" providerId="ADAL" clId="{7E4D86CD-CE4C-4BB8-84D2-4A53F747D54D}" dt="2021-09-07T19:30:19.831" v="400" actId="47"/>
        <pc:sldMkLst>
          <pc:docMk/>
          <pc:sldMk cId="3729129094" sldId="270"/>
        </pc:sldMkLst>
      </pc:sldChg>
      <pc:sldChg chg="del">
        <pc:chgData name="Narula, Abhishek" userId="249aa006-3529-4cd6-8222-93240c506455" providerId="ADAL" clId="{7E4D86CD-CE4C-4BB8-84D2-4A53F747D54D}" dt="2021-09-07T19:30:20.882" v="404" actId="47"/>
        <pc:sldMkLst>
          <pc:docMk/>
          <pc:sldMk cId="2995265176" sldId="271"/>
        </pc:sldMkLst>
      </pc:sldChg>
      <pc:sldChg chg="addSp delSp modSp add mod">
        <pc:chgData name="Narula, Abhishek" userId="249aa006-3529-4cd6-8222-93240c506455" providerId="ADAL" clId="{7E4D86CD-CE4C-4BB8-84D2-4A53F747D54D}" dt="2021-09-07T22:18:46.403" v="1560" actId="1076"/>
        <pc:sldMkLst>
          <pc:docMk/>
          <pc:sldMk cId="3309135219" sldId="271"/>
        </pc:sldMkLst>
        <pc:spChg chg="mod">
          <ac:chgData name="Narula, Abhishek" userId="249aa006-3529-4cd6-8222-93240c506455" providerId="ADAL" clId="{7E4D86CD-CE4C-4BB8-84D2-4A53F747D54D}" dt="2021-09-07T22:18:23.424" v="1552" actId="20577"/>
          <ac:spMkLst>
            <pc:docMk/>
            <pc:sldMk cId="3309135219" sldId="271"/>
            <ac:spMk id="4" creationId="{FC2DA55D-31A8-4152-9397-6484039F5197}"/>
          </ac:spMkLst>
        </pc:spChg>
        <pc:spChg chg="del">
          <ac:chgData name="Narula, Abhishek" userId="249aa006-3529-4cd6-8222-93240c506455" providerId="ADAL" clId="{7E4D86CD-CE4C-4BB8-84D2-4A53F747D54D}" dt="2021-09-07T22:16:29.821" v="1485" actId="478"/>
          <ac:spMkLst>
            <pc:docMk/>
            <pc:sldMk cId="3309135219" sldId="271"/>
            <ac:spMk id="7" creationId="{626AFD97-9C00-4957-9EF0-CAD713C10E42}"/>
          </ac:spMkLst>
        </pc:spChg>
        <pc:picChg chg="del">
          <ac:chgData name="Narula, Abhishek" userId="249aa006-3529-4cd6-8222-93240c506455" providerId="ADAL" clId="{7E4D86CD-CE4C-4BB8-84D2-4A53F747D54D}" dt="2021-09-07T22:15:35.799" v="1480" actId="478"/>
          <ac:picMkLst>
            <pc:docMk/>
            <pc:sldMk cId="3309135219" sldId="271"/>
            <ac:picMk id="5124" creationId="{8084AD5E-3336-4C4A-AF61-8CEEBE098DCD}"/>
          </ac:picMkLst>
        </pc:picChg>
        <pc:picChg chg="add del mod">
          <ac:chgData name="Narula, Abhishek" userId="249aa006-3529-4cd6-8222-93240c506455" providerId="ADAL" clId="{7E4D86CD-CE4C-4BB8-84D2-4A53F747D54D}" dt="2021-09-07T22:18:20.076" v="1550" actId="478"/>
          <ac:picMkLst>
            <pc:docMk/>
            <pc:sldMk cId="3309135219" sldId="271"/>
            <ac:picMk id="6146" creationId="{EA953E4B-B7ED-492C-99F3-D8C0BE855289}"/>
          </ac:picMkLst>
        </pc:picChg>
        <pc:picChg chg="add mod">
          <ac:chgData name="Narula, Abhishek" userId="249aa006-3529-4cd6-8222-93240c506455" providerId="ADAL" clId="{7E4D86CD-CE4C-4BB8-84D2-4A53F747D54D}" dt="2021-09-07T22:18:28.803" v="1556" actId="1076"/>
          <ac:picMkLst>
            <pc:docMk/>
            <pc:sldMk cId="3309135219" sldId="271"/>
            <ac:picMk id="6148" creationId="{3812AB0C-A832-4A7C-A037-EA0B09231FA0}"/>
          </ac:picMkLst>
        </pc:picChg>
        <pc:picChg chg="add mod">
          <ac:chgData name="Narula, Abhishek" userId="249aa006-3529-4cd6-8222-93240c506455" providerId="ADAL" clId="{7E4D86CD-CE4C-4BB8-84D2-4A53F747D54D}" dt="2021-09-07T22:18:46.403" v="1560" actId="1076"/>
          <ac:picMkLst>
            <pc:docMk/>
            <pc:sldMk cId="3309135219" sldId="271"/>
            <ac:picMk id="6150" creationId="{F3C4B473-211F-4877-A495-CB0BBB6B5CDD}"/>
          </ac:picMkLst>
        </pc:picChg>
      </pc:sldChg>
      <pc:sldChg chg="del">
        <pc:chgData name="Narula, Abhishek" userId="249aa006-3529-4cd6-8222-93240c506455" providerId="ADAL" clId="{7E4D86CD-CE4C-4BB8-84D2-4A53F747D54D}" dt="2021-09-07T19:30:22.089" v="408" actId="47"/>
        <pc:sldMkLst>
          <pc:docMk/>
          <pc:sldMk cId="1925381439" sldId="272"/>
        </pc:sldMkLst>
      </pc:sldChg>
      <pc:sldChg chg="modSp add mod ord">
        <pc:chgData name="Narula, Abhishek" userId="249aa006-3529-4cd6-8222-93240c506455" providerId="ADAL" clId="{7E4D86CD-CE4C-4BB8-84D2-4A53F747D54D}" dt="2021-09-07T22:17:38.988" v="1546"/>
        <pc:sldMkLst>
          <pc:docMk/>
          <pc:sldMk cId="3731627811" sldId="272"/>
        </pc:sldMkLst>
        <pc:spChg chg="mod">
          <ac:chgData name="Narula, Abhishek" userId="249aa006-3529-4cd6-8222-93240c506455" providerId="ADAL" clId="{7E4D86CD-CE4C-4BB8-84D2-4A53F747D54D}" dt="2021-09-07T22:17:35.356" v="1544" actId="20577"/>
          <ac:spMkLst>
            <pc:docMk/>
            <pc:sldMk cId="3731627811" sldId="272"/>
            <ac:spMk id="4" creationId="{FC2DA55D-31A8-4152-9397-6484039F5197}"/>
          </ac:spMkLst>
        </pc:spChg>
      </pc:sldChg>
      <pc:sldChg chg="addSp delSp modSp add mod ord">
        <pc:chgData name="Narula, Abhishek" userId="249aa006-3529-4cd6-8222-93240c506455" providerId="ADAL" clId="{7E4D86CD-CE4C-4BB8-84D2-4A53F747D54D}" dt="2021-09-07T22:25:44.331" v="1772" actId="20577"/>
        <pc:sldMkLst>
          <pc:docMk/>
          <pc:sldMk cId="2776394829" sldId="273"/>
        </pc:sldMkLst>
        <pc:spChg chg="mod">
          <ac:chgData name="Narula, Abhishek" userId="249aa006-3529-4cd6-8222-93240c506455" providerId="ADAL" clId="{7E4D86CD-CE4C-4BB8-84D2-4A53F747D54D}" dt="2021-09-07T22:25:09.383" v="1710" actId="20577"/>
          <ac:spMkLst>
            <pc:docMk/>
            <pc:sldMk cId="2776394829" sldId="273"/>
            <ac:spMk id="2" creationId="{8DBCBA8C-4234-42FF-B8F8-E1C56FD6CA22}"/>
          </ac:spMkLst>
        </pc:spChg>
        <pc:spChg chg="add mod">
          <ac:chgData name="Narula, Abhishek" userId="249aa006-3529-4cd6-8222-93240c506455" providerId="ADAL" clId="{7E4D86CD-CE4C-4BB8-84D2-4A53F747D54D}" dt="2021-09-07T22:25:44.331" v="1772" actId="20577"/>
          <ac:spMkLst>
            <pc:docMk/>
            <pc:sldMk cId="2776394829" sldId="273"/>
            <ac:spMk id="5" creationId="{97B7FBEE-8A5A-4AAF-9FA1-415306830F0A}"/>
          </ac:spMkLst>
        </pc:spChg>
        <pc:picChg chg="del">
          <ac:chgData name="Narula, Abhishek" userId="249aa006-3529-4cd6-8222-93240c506455" providerId="ADAL" clId="{7E4D86CD-CE4C-4BB8-84D2-4A53F747D54D}" dt="2021-09-07T22:22:19.482" v="1648" actId="478"/>
          <ac:picMkLst>
            <pc:docMk/>
            <pc:sldMk cId="2776394829" sldId="273"/>
            <ac:picMk id="9218" creationId="{78B84001-28FA-4C61-B53F-9EC347C85CB9}"/>
          </ac:picMkLst>
        </pc:picChg>
      </pc:sldChg>
      <pc:sldChg chg="del">
        <pc:chgData name="Narula, Abhishek" userId="249aa006-3529-4cd6-8222-93240c506455" providerId="ADAL" clId="{7E4D86CD-CE4C-4BB8-84D2-4A53F747D54D}" dt="2021-09-07T19:30:21.127" v="405" actId="47"/>
        <pc:sldMkLst>
          <pc:docMk/>
          <pc:sldMk cId="3091968486" sldId="273"/>
        </pc:sldMkLst>
      </pc:sldChg>
      <pc:sldChg chg="addSp delSp modSp add mod">
        <pc:chgData name="Narula, Abhishek" userId="249aa006-3529-4cd6-8222-93240c506455" providerId="ADAL" clId="{7E4D86CD-CE4C-4BB8-84D2-4A53F747D54D}" dt="2021-09-07T22:34:40.364" v="2104" actId="1076"/>
        <pc:sldMkLst>
          <pc:docMk/>
          <pc:sldMk cId="2762863899" sldId="274"/>
        </pc:sldMkLst>
        <pc:spChg chg="mod">
          <ac:chgData name="Narula, Abhishek" userId="249aa006-3529-4cd6-8222-93240c506455" providerId="ADAL" clId="{7E4D86CD-CE4C-4BB8-84D2-4A53F747D54D}" dt="2021-09-07T22:31:53.876" v="1908" actId="20577"/>
          <ac:spMkLst>
            <pc:docMk/>
            <pc:sldMk cId="2762863899" sldId="274"/>
            <ac:spMk id="2" creationId="{8DBCBA8C-4234-42FF-B8F8-E1C56FD6CA22}"/>
          </ac:spMkLst>
        </pc:spChg>
        <pc:spChg chg="del">
          <ac:chgData name="Narula, Abhishek" userId="249aa006-3529-4cd6-8222-93240c506455" providerId="ADAL" clId="{7E4D86CD-CE4C-4BB8-84D2-4A53F747D54D}" dt="2021-09-07T22:28:13.986" v="1825" actId="478"/>
          <ac:spMkLst>
            <pc:docMk/>
            <pc:sldMk cId="2762863899" sldId="274"/>
            <ac:spMk id="3" creationId="{B4B96113-D9BB-4CB2-9C5C-4B2A86C10BDB}"/>
          </ac:spMkLst>
        </pc:spChg>
        <pc:spChg chg="add del">
          <ac:chgData name="Narula, Abhishek" userId="249aa006-3529-4cd6-8222-93240c506455" providerId="ADAL" clId="{7E4D86CD-CE4C-4BB8-84D2-4A53F747D54D}" dt="2021-09-07T22:27:25.521" v="1776"/>
          <ac:spMkLst>
            <pc:docMk/>
            <pc:sldMk cId="2762863899" sldId="274"/>
            <ac:spMk id="4" creationId="{C13502DD-BBF9-4E36-B5E4-2FCB59D9B5B7}"/>
          </ac:spMkLst>
        </pc:spChg>
        <pc:spChg chg="del mod">
          <ac:chgData name="Narula, Abhishek" userId="249aa006-3529-4cd6-8222-93240c506455" providerId="ADAL" clId="{7E4D86CD-CE4C-4BB8-84D2-4A53F747D54D}" dt="2021-09-07T22:27:28.079" v="1779"/>
          <ac:spMkLst>
            <pc:docMk/>
            <pc:sldMk cId="2762863899" sldId="274"/>
            <ac:spMk id="5" creationId="{97B7FBEE-8A5A-4AAF-9FA1-415306830F0A}"/>
          </ac:spMkLst>
        </pc:spChg>
        <pc:spChg chg="add del">
          <ac:chgData name="Narula, Abhishek" userId="249aa006-3529-4cd6-8222-93240c506455" providerId="ADAL" clId="{7E4D86CD-CE4C-4BB8-84D2-4A53F747D54D}" dt="2021-09-07T22:27:29.115" v="1781"/>
          <ac:spMkLst>
            <pc:docMk/>
            <pc:sldMk cId="2762863899" sldId="274"/>
            <ac:spMk id="6" creationId="{8FC348D0-F13D-4F54-A937-0144364B1081}"/>
          </ac:spMkLst>
        </pc:spChg>
        <pc:spChg chg="add mod">
          <ac:chgData name="Narula, Abhishek" userId="249aa006-3529-4cd6-8222-93240c506455" providerId="ADAL" clId="{7E4D86CD-CE4C-4BB8-84D2-4A53F747D54D}" dt="2021-09-07T22:33:21.147" v="2084" actId="5793"/>
          <ac:spMkLst>
            <pc:docMk/>
            <pc:sldMk cId="2762863899" sldId="274"/>
            <ac:spMk id="8" creationId="{2BE08E93-D651-4FAB-8A3C-1996F8B0D071}"/>
          </ac:spMkLst>
        </pc:spChg>
        <pc:spChg chg="add mod">
          <ac:chgData name="Narula, Abhishek" userId="249aa006-3529-4cd6-8222-93240c506455" providerId="ADAL" clId="{7E4D86CD-CE4C-4BB8-84D2-4A53F747D54D}" dt="2021-09-07T22:33:31.457" v="2085" actId="1076"/>
          <ac:spMkLst>
            <pc:docMk/>
            <pc:sldMk cId="2762863899" sldId="274"/>
            <ac:spMk id="9" creationId="{20934144-07BC-4329-B5C6-86EDBC1492EE}"/>
          </ac:spMkLst>
        </pc:spChg>
        <pc:spChg chg="add mod">
          <ac:chgData name="Narula, Abhishek" userId="249aa006-3529-4cd6-8222-93240c506455" providerId="ADAL" clId="{7E4D86CD-CE4C-4BB8-84D2-4A53F747D54D}" dt="2021-09-07T22:31:41.322" v="1901" actId="208"/>
          <ac:spMkLst>
            <pc:docMk/>
            <pc:sldMk cId="2762863899" sldId="274"/>
            <ac:spMk id="15" creationId="{084A43CE-4893-4DD8-BD83-148389F16299}"/>
          </ac:spMkLst>
        </pc:spChg>
        <pc:spChg chg="add mod">
          <ac:chgData name="Narula, Abhishek" userId="249aa006-3529-4cd6-8222-93240c506455" providerId="ADAL" clId="{7E4D86CD-CE4C-4BB8-84D2-4A53F747D54D}" dt="2021-09-07T22:33:55.449" v="2091" actId="1076"/>
          <ac:spMkLst>
            <pc:docMk/>
            <pc:sldMk cId="2762863899" sldId="274"/>
            <ac:spMk id="22" creationId="{2FCDAE1A-59C3-4788-8053-32ABC8DEF047}"/>
          </ac:spMkLst>
        </pc:spChg>
        <pc:spChg chg="add mod">
          <ac:chgData name="Narula, Abhishek" userId="249aa006-3529-4cd6-8222-93240c506455" providerId="ADAL" clId="{7E4D86CD-CE4C-4BB8-84D2-4A53F747D54D}" dt="2021-09-07T22:34:12.416" v="2094" actId="14100"/>
          <ac:spMkLst>
            <pc:docMk/>
            <pc:sldMk cId="2762863899" sldId="274"/>
            <ac:spMk id="23" creationId="{96E4095D-9884-4C62-B96E-D836E4961B05}"/>
          </ac:spMkLst>
        </pc:spChg>
        <pc:spChg chg="add mod">
          <ac:chgData name="Narula, Abhishek" userId="249aa006-3529-4cd6-8222-93240c506455" providerId="ADAL" clId="{7E4D86CD-CE4C-4BB8-84D2-4A53F747D54D}" dt="2021-09-07T22:34:19.794" v="2096" actId="1076"/>
          <ac:spMkLst>
            <pc:docMk/>
            <pc:sldMk cId="2762863899" sldId="274"/>
            <ac:spMk id="25" creationId="{337EE575-9D55-4FB8-AAB2-80E64E6C6A4E}"/>
          </ac:spMkLst>
        </pc:spChg>
        <pc:spChg chg="add mod">
          <ac:chgData name="Narula, Abhishek" userId="249aa006-3529-4cd6-8222-93240c506455" providerId="ADAL" clId="{7E4D86CD-CE4C-4BB8-84D2-4A53F747D54D}" dt="2021-09-07T22:34:32.760" v="2102" actId="14100"/>
          <ac:spMkLst>
            <pc:docMk/>
            <pc:sldMk cId="2762863899" sldId="274"/>
            <ac:spMk id="26" creationId="{F156DD02-1768-4C05-994C-43A510723576}"/>
          </ac:spMkLst>
        </pc:spChg>
        <pc:spChg chg="add mod">
          <ac:chgData name="Narula, Abhishek" userId="249aa006-3529-4cd6-8222-93240c506455" providerId="ADAL" clId="{7E4D86CD-CE4C-4BB8-84D2-4A53F747D54D}" dt="2021-09-07T22:34:40.364" v="2104" actId="1076"/>
          <ac:spMkLst>
            <pc:docMk/>
            <pc:sldMk cId="2762863899" sldId="274"/>
            <ac:spMk id="28" creationId="{FE3E88F3-9C2B-4152-B8A6-4170E0C78349}"/>
          </ac:spMkLst>
        </pc:spChg>
        <pc:cxnChg chg="add del">
          <ac:chgData name="Narula, Abhishek" userId="249aa006-3529-4cd6-8222-93240c506455" providerId="ADAL" clId="{7E4D86CD-CE4C-4BB8-84D2-4A53F747D54D}" dt="2021-09-07T22:31:19.663" v="1896" actId="478"/>
          <ac:cxnSpMkLst>
            <pc:docMk/>
            <pc:sldMk cId="2762863899" sldId="274"/>
            <ac:cxnSpMk id="11" creationId="{EC34005C-FE24-4FF8-BF4A-1BABC788DAB8}"/>
          </ac:cxnSpMkLst>
        </pc:cxnChg>
        <pc:cxnChg chg="add del mod">
          <ac:chgData name="Narula, Abhishek" userId="249aa006-3529-4cd6-8222-93240c506455" providerId="ADAL" clId="{7E4D86CD-CE4C-4BB8-84D2-4A53F747D54D}" dt="2021-09-07T22:31:21.313" v="1897" actId="478"/>
          <ac:cxnSpMkLst>
            <pc:docMk/>
            <pc:sldMk cId="2762863899" sldId="274"/>
            <ac:cxnSpMk id="12" creationId="{8591F68E-0D44-47A9-B7E6-C109271D991D}"/>
          </ac:cxnSpMkLst>
        </pc:cxnChg>
        <pc:cxnChg chg="add mod">
          <ac:chgData name="Narula, Abhishek" userId="249aa006-3529-4cd6-8222-93240c506455" providerId="ADAL" clId="{7E4D86CD-CE4C-4BB8-84D2-4A53F747D54D}" dt="2021-09-07T22:33:45.617" v="2089" actId="14100"/>
          <ac:cxnSpMkLst>
            <pc:docMk/>
            <pc:sldMk cId="2762863899" sldId="274"/>
            <ac:cxnSpMk id="17" creationId="{0460080F-80A0-43D0-8DBC-166385CDA12D}"/>
          </ac:cxnSpMkLst>
        </pc:cxnChg>
      </pc:sldChg>
      <pc:sldChg chg="del">
        <pc:chgData name="Narula, Abhishek" userId="249aa006-3529-4cd6-8222-93240c506455" providerId="ADAL" clId="{7E4D86CD-CE4C-4BB8-84D2-4A53F747D54D}" dt="2021-09-07T19:30:22.423" v="409" actId="47"/>
        <pc:sldMkLst>
          <pc:docMk/>
          <pc:sldMk cId="3649593602" sldId="274"/>
        </pc:sldMkLst>
      </pc:sldChg>
      <pc:sldChg chg="add del">
        <pc:chgData name="Narula, Abhishek" userId="249aa006-3529-4cd6-8222-93240c506455" providerId="ADAL" clId="{7E4D86CD-CE4C-4BB8-84D2-4A53F747D54D}" dt="2021-09-07T22:25:49.604" v="1773" actId="47"/>
        <pc:sldMkLst>
          <pc:docMk/>
          <pc:sldMk cId="4139254318" sldId="274"/>
        </pc:sldMkLst>
      </pc:sldChg>
      <pc:sldChg chg="addSp delSp modSp add mod">
        <pc:chgData name="Narula, Abhishek" userId="249aa006-3529-4cd6-8222-93240c506455" providerId="ADAL" clId="{7E4D86CD-CE4C-4BB8-84D2-4A53F747D54D}" dt="2021-09-07T22:37:05.464" v="2192" actId="20577"/>
        <pc:sldMkLst>
          <pc:docMk/>
          <pc:sldMk cId="2566143033" sldId="275"/>
        </pc:sldMkLst>
        <pc:spChg chg="add del">
          <ac:chgData name="Narula, Abhishek" userId="249aa006-3529-4cd6-8222-93240c506455" providerId="ADAL" clId="{7E4D86CD-CE4C-4BB8-84D2-4A53F747D54D}" dt="2021-09-07T22:36:10.792" v="2163"/>
          <ac:spMkLst>
            <pc:docMk/>
            <pc:sldMk cId="2566143033" sldId="275"/>
            <ac:spMk id="3" creationId="{72FDCB90-5967-4CD6-9459-01C1549C7B12}"/>
          </ac:spMkLst>
        </pc:spChg>
        <pc:spChg chg="del">
          <ac:chgData name="Narula, Abhishek" userId="249aa006-3529-4cd6-8222-93240c506455" providerId="ADAL" clId="{7E4D86CD-CE4C-4BB8-84D2-4A53F747D54D}" dt="2021-09-07T22:35:34.340" v="2154" actId="478"/>
          <ac:spMkLst>
            <pc:docMk/>
            <pc:sldMk cId="2566143033" sldId="275"/>
            <ac:spMk id="8" creationId="{2BE08E93-D651-4FAB-8A3C-1996F8B0D071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9" creationId="{20934144-07BC-4329-B5C6-86EDBC1492EE}"/>
          </ac:spMkLst>
        </pc:spChg>
        <pc:spChg chg="del">
          <ac:chgData name="Narula, Abhishek" userId="249aa006-3529-4cd6-8222-93240c506455" providerId="ADAL" clId="{7E4D86CD-CE4C-4BB8-84D2-4A53F747D54D}" dt="2021-09-07T22:35:25.901" v="2151" actId="478"/>
          <ac:spMkLst>
            <pc:docMk/>
            <pc:sldMk cId="2566143033" sldId="275"/>
            <ac:spMk id="15" creationId="{084A43CE-4893-4DD8-BD83-148389F16299}"/>
          </ac:spMkLst>
        </pc:spChg>
        <pc:spChg chg="mod">
          <ac:chgData name="Narula, Abhishek" userId="249aa006-3529-4cd6-8222-93240c506455" providerId="ADAL" clId="{7E4D86CD-CE4C-4BB8-84D2-4A53F747D54D}" dt="2021-09-07T22:37:05.464" v="2192" actId="20577"/>
          <ac:spMkLst>
            <pc:docMk/>
            <pc:sldMk cId="2566143033" sldId="275"/>
            <ac:spMk id="22" creationId="{2FCDAE1A-59C3-4788-8053-32ABC8DEF047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3" creationId="{96E4095D-9884-4C62-B96E-D836E4961B05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5" creationId="{337EE575-9D55-4FB8-AAB2-80E64E6C6A4E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6" creationId="{F156DD02-1768-4C05-994C-43A510723576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8" creationId="{FE3E88F3-9C2B-4152-B8A6-4170E0C78349}"/>
          </ac:spMkLst>
        </pc:spChg>
        <pc:cxnChg chg="del">
          <ac:chgData name="Narula, Abhishek" userId="249aa006-3529-4cd6-8222-93240c506455" providerId="ADAL" clId="{7E4D86CD-CE4C-4BB8-84D2-4A53F747D54D}" dt="2021-09-07T22:35:27.679" v="2152" actId="478"/>
          <ac:cxnSpMkLst>
            <pc:docMk/>
            <pc:sldMk cId="2566143033" sldId="275"/>
            <ac:cxnSpMk id="17" creationId="{0460080F-80A0-43D0-8DBC-166385CDA12D}"/>
          </ac:cxnSpMkLst>
        </pc:cxnChg>
      </pc:sldChg>
      <pc:sldChg chg="del">
        <pc:chgData name="Narula, Abhishek" userId="249aa006-3529-4cd6-8222-93240c506455" providerId="ADAL" clId="{7E4D86CD-CE4C-4BB8-84D2-4A53F747D54D}" dt="2021-09-07T19:30:22.970" v="410" actId="47"/>
        <pc:sldMkLst>
          <pc:docMk/>
          <pc:sldMk cId="4045774756" sldId="275"/>
        </pc:sldMkLst>
      </pc:sldChg>
      <pc:sldChg chg="del">
        <pc:chgData name="Narula, Abhishek" userId="249aa006-3529-4cd6-8222-93240c506455" providerId="ADAL" clId="{7E4D86CD-CE4C-4BB8-84D2-4A53F747D54D}" dt="2021-09-07T19:30:21.435" v="406" actId="47"/>
        <pc:sldMkLst>
          <pc:docMk/>
          <pc:sldMk cId="1598982954" sldId="276"/>
        </pc:sldMkLst>
      </pc:sldChg>
      <pc:sldChg chg="modSp add mod">
        <pc:chgData name="Narula, Abhishek" userId="249aa006-3529-4cd6-8222-93240c506455" providerId="ADAL" clId="{7E4D86CD-CE4C-4BB8-84D2-4A53F747D54D}" dt="2021-09-07T22:38:13.918" v="2245" actId="20577"/>
        <pc:sldMkLst>
          <pc:docMk/>
          <pc:sldMk cId="3223454842" sldId="276"/>
        </pc:sldMkLst>
        <pc:spChg chg="mod">
          <ac:chgData name="Narula, Abhishek" userId="249aa006-3529-4cd6-8222-93240c506455" providerId="ADAL" clId="{7E4D86CD-CE4C-4BB8-84D2-4A53F747D54D}" dt="2021-09-07T22:38:13.918" v="2245" actId="20577"/>
          <ac:spMkLst>
            <pc:docMk/>
            <pc:sldMk cId="3223454842" sldId="276"/>
            <ac:spMk id="22" creationId="{2FCDAE1A-59C3-4788-8053-32ABC8DEF047}"/>
          </ac:spMkLst>
        </pc:spChg>
      </pc:sldChg>
      <pc:sldChg chg="modSp add mod">
        <pc:chgData name="Narula, Abhishek" userId="249aa006-3529-4cd6-8222-93240c506455" providerId="ADAL" clId="{7E4D86CD-CE4C-4BB8-84D2-4A53F747D54D}" dt="2021-09-07T22:43:58.766" v="2577" actId="404"/>
        <pc:sldMkLst>
          <pc:docMk/>
          <pc:sldMk cId="4198400163" sldId="277"/>
        </pc:sldMkLst>
        <pc:spChg chg="mod">
          <ac:chgData name="Narula, Abhishek" userId="249aa006-3529-4cd6-8222-93240c506455" providerId="ADAL" clId="{7E4D86CD-CE4C-4BB8-84D2-4A53F747D54D}" dt="2021-09-07T22:38:23.698" v="2252" actId="20577"/>
          <ac:spMkLst>
            <pc:docMk/>
            <pc:sldMk cId="4198400163" sldId="277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22:43:58.766" v="2577" actId="404"/>
          <ac:spMkLst>
            <pc:docMk/>
            <pc:sldMk cId="4198400163" sldId="277"/>
            <ac:spMk id="22" creationId="{2FCDAE1A-59C3-4788-8053-32ABC8DEF047}"/>
          </ac:spMkLst>
        </pc:spChg>
      </pc:sldChg>
      <pc:sldChg chg="modSp add mod">
        <pc:chgData name="Narula, Abhishek" userId="249aa006-3529-4cd6-8222-93240c506455" providerId="ADAL" clId="{7E4D86CD-CE4C-4BB8-84D2-4A53F747D54D}" dt="2021-09-07T22:44:57.647" v="2612" actId="20577"/>
        <pc:sldMkLst>
          <pc:docMk/>
          <pc:sldMk cId="1421522416" sldId="278"/>
        </pc:sldMkLst>
        <pc:spChg chg="mod">
          <ac:chgData name="Narula, Abhishek" userId="249aa006-3529-4cd6-8222-93240c506455" providerId="ADAL" clId="{7E4D86CD-CE4C-4BB8-84D2-4A53F747D54D}" dt="2021-09-07T22:44:57.647" v="2612" actId="20577"/>
          <ac:spMkLst>
            <pc:docMk/>
            <pc:sldMk cId="1421522416" sldId="278"/>
            <ac:spMk id="22" creationId="{2FCDAE1A-59C3-4788-8053-32ABC8DEF047}"/>
          </ac:spMkLst>
        </pc:spChg>
      </pc:sldChg>
      <pc:sldChg chg="addSp delSp modSp add mod">
        <pc:chgData name="Narula, Abhishek" userId="249aa006-3529-4cd6-8222-93240c506455" providerId="ADAL" clId="{7E4D86CD-CE4C-4BB8-84D2-4A53F747D54D}" dt="2021-09-08T14:26:59.506" v="3451" actId="20577"/>
        <pc:sldMkLst>
          <pc:docMk/>
          <pc:sldMk cId="2481278835" sldId="279"/>
        </pc:sldMkLst>
        <pc:spChg chg="mod">
          <ac:chgData name="Narula, Abhishek" userId="249aa006-3529-4cd6-8222-93240c506455" providerId="ADAL" clId="{7E4D86CD-CE4C-4BB8-84D2-4A53F747D54D}" dt="2021-09-07T22:49:26.967" v="2619" actId="20577"/>
          <ac:spMkLst>
            <pc:docMk/>
            <pc:sldMk cId="2481278835" sldId="279"/>
            <ac:spMk id="2" creationId="{8DBCBA8C-4234-42FF-B8F8-E1C56FD6CA22}"/>
          </ac:spMkLst>
        </pc:spChg>
        <pc:spChg chg="add del">
          <ac:chgData name="Narula, Abhishek" userId="249aa006-3529-4cd6-8222-93240c506455" providerId="ADAL" clId="{7E4D86CD-CE4C-4BB8-84D2-4A53F747D54D}" dt="2021-09-08T14:22:48.133" v="3186"/>
          <ac:spMkLst>
            <pc:docMk/>
            <pc:sldMk cId="2481278835" sldId="279"/>
            <ac:spMk id="3" creationId="{0A671FD4-6FBD-47B4-B2F8-9AEC4317FDD8}"/>
          </ac:spMkLst>
        </pc:spChg>
        <pc:spChg chg="add mod">
          <ac:chgData name="Narula, Abhishek" userId="249aa006-3529-4cd6-8222-93240c506455" providerId="ADAL" clId="{7E4D86CD-CE4C-4BB8-84D2-4A53F747D54D}" dt="2021-09-08T14:26:59.506" v="3451" actId="20577"/>
          <ac:spMkLst>
            <pc:docMk/>
            <pc:sldMk cId="2481278835" sldId="279"/>
            <ac:spMk id="4" creationId="{F6B779BF-C2A8-40E3-A4A9-8058F3E5D232}"/>
          </ac:spMkLst>
        </pc:spChg>
        <pc:spChg chg="del mod">
          <ac:chgData name="Narula, Abhishek" userId="249aa006-3529-4cd6-8222-93240c506455" providerId="ADAL" clId="{7E4D86CD-CE4C-4BB8-84D2-4A53F747D54D}" dt="2021-09-08T14:19:18.868" v="2949" actId="478"/>
          <ac:spMkLst>
            <pc:docMk/>
            <pc:sldMk cId="2481278835" sldId="279"/>
            <ac:spMk id="22" creationId="{2FCDAE1A-59C3-4788-8053-32ABC8DEF047}"/>
          </ac:spMkLst>
        </pc:spChg>
      </pc:sldChg>
      <pc:sldChg chg="addSp modSp new mod">
        <pc:chgData name="Narula, Abhishek" userId="249aa006-3529-4cd6-8222-93240c506455" providerId="ADAL" clId="{7E4D86CD-CE4C-4BB8-84D2-4A53F747D54D}" dt="2021-09-08T14:26:15.105" v="3398" actId="20577"/>
        <pc:sldMkLst>
          <pc:docMk/>
          <pc:sldMk cId="2603169254" sldId="280"/>
        </pc:sldMkLst>
        <pc:spChg chg="add mod">
          <ac:chgData name="Narula, Abhishek" userId="249aa006-3529-4cd6-8222-93240c506455" providerId="ADAL" clId="{7E4D86CD-CE4C-4BB8-84D2-4A53F747D54D}" dt="2021-09-08T14:08:16.729" v="2756" actId="20577"/>
          <ac:spMkLst>
            <pc:docMk/>
            <pc:sldMk cId="2603169254" sldId="280"/>
            <ac:spMk id="4" creationId="{EECA347C-E097-4E3F-9EC7-93B89BF81FD8}"/>
          </ac:spMkLst>
        </pc:spChg>
        <pc:spChg chg="add mod">
          <ac:chgData name="Narula, Abhishek" userId="249aa006-3529-4cd6-8222-93240c506455" providerId="ADAL" clId="{7E4D86CD-CE4C-4BB8-84D2-4A53F747D54D}" dt="2021-09-08T14:09:39.383" v="2776" actId="1076"/>
          <ac:spMkLst>
            <pc:docMk/>
            <pc:sldMk cId="2603169254" sldId="280"/>
            <ac:spMk id="5" creationId="{8D0B217B-1518-475A-AFEA-1396E290941E}"/>
          </ac:spMkLst>
        </pc:spChg>
        <pc:spChg chg="add mod">
          <ac:chgData name="Narula, Abhishek" userId="249aa006-3529-4cd6-8222-93240c506455" providerId="ADAL" clId="{7E4D86CD-CE4C-4BB8-84D2-4A53F747D54D}" dt="2021-09-08T14:26:15.105" v="3398" actId="20577"/>
          <ac:spMkLst>
            <pc:docMk/>
            <pc:sldMk cId="2603169254" sldId="280"/>
            <ac:spMk id="6" creationId="{7AFE01F8-44C7-4169-AFD3-DE7D8B344091}"/>
          </ac:spMkLst>
        </pc:spChg>
        <pc:picChg chg="add mod">
          <ac:chgData name="Narula, Abhishek" userId="249aa006-3529-4cd6-8222-93240c506455" providerId="ADAL" clId="{7E4D86CD-CE4C-4BB8-84D2-4A53F747D54D}" dt="2021-09-08T14:07:27.135" v="2679" actId="1076"/>
          <ac:picMkLst>
            <pc:docMk/>
            <pc:sldMk cId="2603169254" sldId="280"/>
            <ac:picMk id="1026" creationId="{0A8AB905-4DA8-415C-8F50-BF95CD352815}"/>
          </ac:picMkLst>
        </pc:picChg>
        <pc:picChg chg="add mod">
          <ac:chgData name="Narula, Abhishek" userId="249aa006-3529-4cd6-8222-93240c506455" providerId="ADAL" clId="{7E4D86CD-CE4C-4BB8-84D2-4A53F747D54D}" dt="2021-09-08T14:07:25.296" v="2678" actId="1076"/>
          <ac:picMkLst>
            <pc:docMk/>
            <pc:sldMk cId="2603169254" sldId="280"/>
            <ac:picMk id="1028" creationId="{5C70B392-A414-4467-A85A-D6DE0283EF6E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8T14:12:35.529" v="2892" actId="404"/>
        <pc:sldMkLst>
          <pc:docMk/>
          <pc:sldMk cId="2491374003" sldId="281"/>
        </pc:sldMkLst>
        <pc:spChg chg="mod">
          <ac:chgData name="Narula, Abhishek" userId="249aa006-3529-4cd6-8222-93240c506455" providerId="ADAL" clId="{7E4D86CD-CE4C-4BB8-84D2-4A53F747D54D}" dt="2021-09-08T14:12:35.529" v="2892" actId="404"/>
          <ac:spMkLst>
            <pc:docMk/>
            <pc:sldMk cId="2491374003" sldId="281"/>
            <ac:spMk id="4" creationId="{EECA347C-E097-4E3F-9EC7-93B89BF81FD8}"/>
          </ac:spMkLst>
        </pc:spChg>
        <pc:spChg chg="del">
          <ac:chgData name="Narula, Abhishek" userId="249aa006-3529-4cd6-8222-93240c506455" providerId="ADAL" clId="{7E4D86CD-CE4C-4BB8-84D2-4A53F747D54D}" dt="2021-09-08T14:11:18.915" v="2817" actId="478"/>
          <ac:spMkLst>
            <pc:docMk/>
            <pc:sldMk cId="2491374003" sldId="281"/>
            <ac:spMk id="5" creationId="{8D0B217B-1518-475A-AFEA-1396E290941E}"/>
          </ac:spMkLst>
        </pc:spChg>
        <pc:spChg chg="del">
          <ac:chgData name="Narula, Abhishek" userId="249aa006-3529-4cd6-8222-93240c506455" providerId="ADAL" clId="{7E4D86CD-CE4C-4BB8-84D2-4A53F747D54D}" dt="2021-09-08T14:11:16.961" v="2816" actId="478"/>
          <ac:spMkLst>
            <pc:docMk/>
            <pc:sldMk cId="2491374003" sldId="281"/>
            <ac:spMk id="6" creationId="{7AFE01F8-44C7-4169-AFD3-DE7D8B344091}"/>
          </ac:spMkLst>
        </pc:spChg>
        <pc:picChg chg="del">
          <ac:chgData name="Narula, Abhishek" userId="249aa006-3529-4cd6-8222-93240c506455" providerId="ADAL" clId="{7E4D86CD-CE4C-4BB8-84D2-4A53F747D54D}" dt="2021-09-08T14:11:10.498" v="2814" actId="478"/>
          <ac:picMkLst>
            <pc:docMk/>
            <pc:sldMk cId="2491374003" sldId="281"/>
            <ac:picMk id="1026" creationId="{0A8AB905-4DA8-415C-8F50-BF95CD352815}"/>
          </ac:picMkLst>
        </pc:picChg>
        <pc:picChg chg="del">
          <ac:chgData name="Narula, Abhishek" userId="249aa006-3529-4cd6-8222-93240c506455" providerId="ADAL" clId="{7E4D86CD-CE4C-4BB8-84D2-4A53F747D54D}" dt="2021-09-08T14:11:11.689" v="2815" actId="478"/>
          <ac:picMkLst>
            <pc:docMk/>
            <pc:sldMk cId="2491374003" sldId="281"/>
            <ac:picMk id="1028" creationId="{5C70B392-A414-4467-A85A-D6DE0283EF6E}"/>
          </ac:picMkLst>
        </pc:picChg>
        <pc:picChg chg="add mod">
          <ac:chgData name="Narula, Abhishek" userId="249aa006-3529-4cd6-8222-93240c506455" providerId="ADAL" clId="{7E4D86CD-CE4C-4BB8-84D2-4A53F747D54D}" dt="2021-09-08T14:11:21.704" v="2819" actId="1076"/>
          <ac:picMkLst>
            <pc:docMk/>
            <pc:sldMk cId="2491374003" sldId="281"/>
            <ac:picMk id="2050" creationId="{835BA4D9-27F6-47C2-8ACF-A2D31B95B4C9}"/>
          </ac:picMkLst>
        </pc:picChg>
        <pc:picChg chg="add mod">
          <ac:chgData name="Narula, Abhishek" userId="249aa006-3529-4cd6-8222-93240c506455" providerId="ADAL" clId="{7E4D86CD-CE4C-4BB8-84D2-4A53F747D54D}" dt="2021-09-08T14:11:48.088" v="2823" actId="1076"/>
          <ac:picMkLst>
            <pc:docMk/>
            <pc:sldMk cId="2491374003" sldId="281"/>
            <ac:picMk id="2052" creationId="{68937F49-EE07-4CD8-9475-5C7948F8795C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8T14:15:37.135" v="2944" actId="1076"/>
        <pc:sldMkLst>
          <pc:docMk/>
          <pc:sldMk cId="1372211807" sldId="282"/>
        </pc:sldMkLst>
        <pc:spChg chg="del">
          <ac:chgData name="Narula, Abhishek" userId="249aa006-3529-4cd6-8222-93240c506455" providerId="ADAL" clId="{7E4D86CD-CE4C-4BB8-84D2-4A53F747D54D}" dt="2021-09-08T14:14:34.949" v="2937" actId="478"/>
          <ac:spMkLst>
            <pc:docMk/>
            <pc:sldMk cId="1372211807" sldId="282"/>
            <ac:spMk id="5" creationId="{8D0B217B-1518-475A-AFEA-1396E290941E}"/>
          </ac:spMkLst>
        </pc:spChg>
        <pc:spChg chg="mod">
          <ac:chgData name="Narula, Abhishek" userId="249aa006-3529-4cd6-8222-93240c506455" providerId="ADAL" clId="{7E4D86CD-CE4C-4BB8-84D2-4A53F747D54D}" dt="2021-09-08T14:14:38.878" v="2938" actId="1076"/>
          <ac:spMkLst>
            <pc:docMk/>
            <pc:sldMk cId="1372211807" sldId="282"/>
            <ac:spMk id="6" creationId="{7AFE01F8-44C7-4169-AFD3-DE7D8B344091}"/>
          </ac:spMkLst>
        </pc:spChg>
        <pc:picChg chg="del">
          <ac:chgData name="Narula, Abhishek" userId="249aa006-3529-4cd6-8222-93240c506455" providerId="ADAL" clId="{7E4D86CD-CE4C-4BB8-84D2-4A53F747D54D}" dt="2021-09-08T14:13:41.196" v="2894" actId="478"/>
          <ac:picMkLst>
            <pc:docMk/>
            <pc:sldMk cId="1372211807" sldId="282"/>
            <ac:picMk id="1026" creationId="{0A8AB905-4DA8-415C-8F50-BF95CD352815}"/>
          </ac:picMkLst>
        </pc:picChg>
        <pc:picChg chg="del">
          <ac:chgData name="Narula, Abhishek" userId="249aa006-3529-4cd6-8222-93240c506455" providerId="ADAL" clId="{7E4D86CD-CE4C-4BB8-84D2-4A53F747D54D}" dt="2021-09-08T14:13:42.919" v="2895" actId="478"/>
          <ac:picMkLst>
            <pc:docMk/>
            <pc:sldMk cId="1372211807" sldId="282"/>
            <ac:picMk id="1028" creationId="{5C70B392-A414-4467-A85A-D6DE0283EF6E}"/>
          </ac:picMkLst>
        </pc:picChg>
        <pc:picChg chg="add del mod">
          <ac:chgData name="Narula, Abhishek" userId="249aa006-3529-4cd6-8222-93240c506455" providerId="ADAL" clId="{7E4D86CD-CE4C-4BB8-84D2-4A53F747D54D}" dt="2021-09-08T14:15:30.361" v="2939" actId="478"/>
          <ac:picMkLst>
            <pc:docMk/>
            <pc:sldMk cId="1372211807" sldId="282"/>
            <ac:picMk id="3074" creationId="{F9F185A6-6913-46FA-B775-7BE1C569F730}"/>
          </ac:picMkLst>
        </pc:picChg>
        <pc:picChg chg="add mod">
          <ac:chgData name="Narula, Abhishek" userId="249aa006-3529-4cd6-8222-93240c506455" providerId="ADAL" clId="{7E4D86CD-CE4C-4BB8-84D2-4A53F747D54D}" dt="2021-09-08T14:15:37.135" v="2944" actId="1076"/>
          <ac:picMkLst>
            <pc:docMk/>
            <pc:sldMk cId="1372211807" sldId="282"/>
            <ac:picMk id="3076" creationId="{5A88CDAE-9925-4FF5-9CD0-3D67F88C702B}"/>
          </ac:picMkLst>
        </pc:picChg>
        <pc:picChg chg="add mod">
          <ac:chgData name="Narula, Abhishek" userId="249aa006-3529-4cd6-8222-93240c506455" providerId="ADAL" clId="{7E4D86CD-CE4C-4BB8-84D2-4A53F747D54D}" dt="2021-09-08T14:15:35.558" v="2943" actId="1076"/>
          <ac:picMkLst>
            <pc:docMk/>
            <pc:sldMk cId="1372211807" sldId="282"/>
            <ac:picMk id="3078" creationId="{6BF41A11-FACD-42EC-8EFC-0C8EEBBF4CF4}"/>
          </ac:picMkLst>
        </pc:picChg>
      </pc:sldChg>
      <pc:sldChg chg="addSp delSp modSp add mod ord">
        <pc:chgData name="Narula, Abhishek" userId="249aa006-3529-4cd6-8222-93240c506455" providerId="ADAL" clId="{7E4D86CD-CE4C-4BB8-84D2-4A53F747D54D}" dt="2021-09-08T14:31:18.777" v="3476" actId="1076"/>
        <pc:sldMkLst>
          <pc:docMk/>
          <pc:sldMk cId="4129438106" sldId="283"/>
        </pc:sldMkLst>
        <pc:spChg chg="mod">
          <ac:chgData name="Narula, Abhishek" userId="249aa006-3529-4cd6-8222-93240c506455" providerId="ADAL" clId="{7E4D86CD-CE4C-4BB8-84D2-4A53F747D54D}" dt="2021-09-08T14:28:33.342" v="3463" actId="20577"/>
          <ac:spMkLst>
            <pc:docMk/>
            <pc:sldMk cId="4129438106" sldId="283"/>
            <ac:spMk id="2" creationId="{8DBCBA8C-4234-42FF-B8F8-E1C56FD6CA22}"/>
          </ac:spMkLst>
        </pc:spChg>
        <pc:spChg chg="del mod">
          <ac:chgData name="Narula, Abhishek" userId="249aa006-3529-4cd6-8222-93240c506455" providerId="ADAL" clId="{7E4D86CD-CE4C-4BB8-84D2-4A53F747D54D}" dt="2021-09-08T14:30:43.421" v="3466" actId="478"/>
          <ac:spMkLst>
            <pc:docMk/>
            <pc:sldMk cId="4129438106" sldId="283"/>
            <ac:spMk id="3" creationId="{B4B96113-D9BB-4CB2-9C5C-4B2A86C10BDB}"/>
          </ac:spMkLst>
        </pc:spChg>
        <pc:spChg chg="del">
          <ac:chgData name="Narula, Abhishek" userId="249aa006-3529-4cd6-8222-93240c506455" providerId="ADAL" clId="{7E4D86CD-CE4C-4BB8-84D2-4A53F747D54D}" dt="2021-09-08T14:30:48.696" v="3468" actId="478"/>
          <ac:spMkLst>
            <pc:docMk/>
            <pc:sldMk cId="4129438106" sldId="283"/>
            <ac:spMk id="8" creationId="{9BE99DA5-0227-4B0A-942C-F371AA2FEA37}"/>
          </ac:spMkLst>
        </pc:spChg>
        <pc:spChg chg="add mod">
          <ac:chgData name="Narula, Abhishek" userId="249aa006-3529-4cd6-8222-93240c506455" providerId="ADAL" clId="{7E4D86CD-CE4C-4BB8-84D2-4A53F747D54D}" dt="2021-09-08T14:31:18.777" v="3476" actId="1076"/>
          <ac:spMkLst>
            <pc:docMk/>
            <pc:sldMk cId="4129438106" sldId="283"/>
            <ac:spMk id="9" creationId="{8686E0FB-C7BC-465F-BCB1-524F7E1C4A8A}"/>
          </ac:spMkLst>
        </pc:spChg>
        <pc:picChg chg="add mod">
          <ac:chgData name="Narula, Abhishek" userId="249aa006-3529-4cd6-8222-93240c506455" providerId="ADAL" clId="{7E4D86CD-CE4C-4BB8-84D2-4A53F747D54D}" dt="2021-09-08T14:30:54.208" v="3471" actId="1076"/>
          <ac:picMkLst>
            <pc:docMk/>
            <pc:sldMk cId="4129438106" sldId="283"/>
            <ac:picMk id="5122" creationId="{3A74B176-D901-4C0C-962B-74C6592826B5}"/>
          </ac:picMkLst>
        </pc:picChg>
        <pc:picChg chg="del">
          <ac:chgData name="Narula, Abhishek" userId="249aa006-3529-4cd6-8222-93240c506455" providerId="ADAL" clId="{7E4D86CD-CE4C-4BB8-84D2-4A53F747D54D}" dt="2021-09-08T14:30:41.047" v="3464" actId="478"/>
          <ac:picMkLst>
            <pc:docMk/>
            <pc:sldMk cId="4129438106" sldId="283"/>
            <ac:picMk id="9218" creationId="{78B84001-28FA-4C61-B53F-9EC347C85CB9}"/>
          </ac:picMkLst>
        </pc:picChg>
        <pc:cxnChg chg="del">
          <ac:chgData name="Narula, Abhishek" userId="249aa006-3529-4cd6-8222-93240c506455" providerId="ADAL" clId="{7E4D86CD-CE4C-4BB8-84D2-4A53F747D54D}" dt="2021-09-08T14:30:46.141" v="3467" actId="478"/>
          <ac:cxnSpMkLst>
            <pc:docMk/>
            <pc:sldMk cId="4129438106" sldId="283"/>
            <ac:cxnSpMk id="5" creationId="{016697C5-60B1-4A0C-BDEF-CB522D0856F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0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5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7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5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3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or.p5js.org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5js.org/referenc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 9/8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few updates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Collaboration Poll 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Drawing Activity (without Computers)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1: Generative 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p5.js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Web-editor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Shapes, Colors, Rotate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In-class exercise #2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6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4059314" y="591504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Casey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asey Reas Launches New Exhibition At Bitforms Gallery">
            <a:extLst>
              <a:ext uri="{FF2B5EF4-FFF2-40B4-BE49-F238E27FC236}">
                <a16:creationId xmlns:a16="http://schemas.microsoft.com/office/drawing/2014/main" id="{CEA69203-9B35-4903-B36A-D206EE7E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90" y="955980"/>
            <a:ext cx="8197790" cy="46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33202-5EC2-4B12-BB22-D22DE73949E9}"/>
              </a:ext>
            </a:extLst>
          </p:cNvPr>
          <p:cNvSpPr txBox="1"/>
          <p:nvPr/>
        </p:nvSpPr>
        <p:spPr>
          <a:xfrm>
            <a:off x="464598" y="5822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https://www.vice.com/en/article/9an9da/casey-reas-launches-new-exhibition-at-bitforms-gallery</a:t>
            </a:r>
          </a:p>
        </p:txBody>
      </p:sp>
    </p:spTree>
    <p:extLst>
      <p:ext uri="{BB962C8B-B14F-4D97-AF65-F5344CB8AC3E}">
        <p14:creationId xmlns:p14="http://schemas.microsoft.com/office/powerpoint/2010/main" val="117548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31019" y="639633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Vera Molnar</a:t>
            </a:r>
          </a:p>
        </p:txBody>
      </p:sp>
      <p:pic>
        <p:nvPicPr>
          <p:cNvPr id="5122" name="Picture 2" descr="Vera Molnar - 126 Artworks, Bio &amp;amp; Shows on Artsy">
            <a:extLst>
              <a:ext uri="{FF2B5EF4-FFF2-40B4-BE49-F238E27FC236}">
                <a16:creationId xmlns:a16="http://schemas.microsoft.com/office/drawing/2014/main" id="{04038FBB-F4D3-4E8D-A027-47BF2093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863648"/>
            <a:ext cx="6096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0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3450639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Vera Molnar</a:t>
            </a:r>
          </a:p>
        </p:txBody>
      </p:sp>
      <p:pic>
        <p:nvPicPr>
          <p:cNvPr id="5124" name="Picture 4" descr="This New York exhibition is celebrating Hungary&amp;#39;s unsung computer art  pioneer — The Calvert Journal">
            <a:extLst>
              <a:ext uri="{FF2B5EF4-FFF2-40B4-BE49-F238E27FC236}">
                <a16:creationId xmlns:a16="http://schemas.microsoft.com/office/drawing/2014/main" id="{8084AD5E-3336-4C4A-AF61-8CEEBE09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17" y="870815"/>
            <a:ext cx="7248711" cy="51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AFD97-9C00-4957-9EF0-CAD713C10E42}"/>
              </a:ext>
            </a:extLst>
          </p:cNvPr>
          <p:cNvSpPr txBox="1"/>
          <p:nvPr/>
        </p:nvSpPr>
        <p:spPr>
          <a:xfrm>
            <a:off x="286305" y="617901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https://www.calvertjournal.com/articles/show/9879/this-new-york-exhibition-is-celebrating-hungarys-unsung-computer-art-pionee</a:t>
            </a:r>
          </a:p>
        </p:txBody>
      </p:sp>
    </p:spTree>
    <p:extLst>
      <p:ext uri="{BB962C8B-B14F-4D97-AF65-F5344CB8AC3E}">
        <p14:creationId xmlns:p14="http://schemas.microsoft.com/office/powerpoint/2010/main" val="277501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648472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LeWitt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Instruction Based Drawings</a:t>
            </a:r>
          </a:p>
        </p:txBody>
      </p:sp>
      <p:pic>
        <p:nvPicPr>
          <p:cNvPr id="6146" name="Picture 2" descr="Phyllis Tuchman on Sol LeWitt - Artforum International">
            <a:extLst>
              <a:ext uri="{FF2B5EF4-FFF2-40B4-BE49-F238E27FC236}">
                <a16:creationId xmlns:a16="http://schemas.microsoft.com/office/drawing/2014/main" id="{EA953E4B-B7ED-492C-99F3-D8C0BE85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4" y="991503"/>
            <a:ext cx="9068170" cy="48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62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648472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LeWitt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8" name="Picture 4" descr="Sol LeWitt&amp;#39;s Instruction for Wondrous Walls - Improvised Life">
            <a:extLst>
              <a:ext uri="{FF2B5EF4-FFF2-40B4-BE49-F238E27FC236}">
                <a16:creationId xmlns:a16="http://schemas.microsoft.com/office/drawing/2014/main" id="{3812AB0C-A832-4A7C-A037-EA0B0923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8" y="701694"/>
            <a:ext cx="4125200" cy="57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FMOMA · Recreate Sol LeWitt&amp;#39;s &amp;quot;Wall Drawing 273&amp;quot;">
            <a:extLst>
              <a:ext uri="{FF2B5EF4-FFF2-40B4-BE49-F238E27FC236}">
                <a16:creationId xmlns:a16="http://schemas.microsoft.com/office/drawing/2014/main" id="{F3C4B473-211F-4877-A495-CB0BBB6B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52" y="1103136"/>
            <a:ext cx="5654687" cy="49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3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web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way to save and share your sketches here: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hlinkClick r:id="rId2"/>
              </a:rPr>
              <a:t>https://editor.p5js.org/</a:t>
            </a:r>
            <a:endParaRPr lang="en-US" sz="2800" dirty="0">
              <a:solidFill>
                <a:schemeClr val="bg1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an account now!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submitting assignments, you can submit the link to your sketch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&gt; Share &gt; Copy link to “Present”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 sure to save your sketch first!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6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structure</a:t>
            </a:r>
          </a:p>
        </p:txBody>
      </p:sp>
      <p:pic>
        <p:nvPicPr>
          <p:cNvPr id="5122" name="Picture 2" descr="Introduction to p5.js. A graphics programming library for the… | by  Johannes Preis | comsystoreply | Medium">
            <a:extLst>
              <a:ext uri="{FF2B5EF4-FFF2-40B4-BE49-F238E27FC236}">
                <a16:creationId xmlns:a16="http://schemas.microsoft.com/office/drawing/2014/main" id="{3A74B176-D901-4C0C-962B-74C659282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97437"/>
            <a:ext cx="10229850" cy="47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86E0FB-C7BC-465F-BCB1-524F7E1C4A8A}"/>
              </a:ext>
            </a:extLst>
          </p:cNvPr>
          <p:cNvSpPr txBox="1"/>
          <p:nvPr/>
        </p:nvSpPr>
        <p:spPr>
          <a:xfrm>
            <a:off x="2470950" y="6217953"/>
            <a:ext cx="8661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https://medium.com/comsystoreply/introduction-to-p5-js-9a7da09f20aa</a:t>
            </a:r>
          </a:p>
        </p:txBody>
      </p:sp>
    </p:spTree>
    <p:extLst>
      <p:ext uri="{BB962C8B-B14F-4D97-AF65-F5344CB8AC3E}">
        <p14:creationId xmlns:p14="http://schemas.microsoft.com/office/powerpoint/2010/main" val="412943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Canvas | Grid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 descr="Unable to Center and fill the viewport with the sketch p5.js - Stack  Overflow">
            <a:extLst>
              <a:ext uri="{FF2B5EF4-FFF2-40B4-BE49-F238E27FC236}">
                <a16:creationId xmlns:a16="http://schemas.microsoft.com/office/drawing/2014/main" id="{78B84001-28FA-4C61-B53F-9EC347C8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2" y="1634930"/>
            <a:ext cx="4417671" cy="47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6697C5-60B1-4A0C-BDEF-CB522D0856F0}"/>
              </a:ext>
            </a:extLst>
          </p:cNvPr>
          <p:cNvCxnSpPr>
            <a:cxnSpLocks/>
          </p:cNvCxnSpPr>
          <p:nvPr/>
        </p:nvCxnSpPr>
        <p:spPr>
          <a:xfrm>
            <a:off x="2266950" y="1890944"/>
            <a:ext cx="2402704" cy="46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99DA5-0227-4B0A-942C-F371AA2FEA37}"/>
              </a:ext>
            </a:extLst>
          </p:cNvPr>
          <p:cNvSpPr txBox="1"/>
          <p:nvPr/>
        </p:nvSpPr>
        <p:spPr>
          <a:xfrm>
            <a:off x="1427828" y="169100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5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Shapes…..but first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7FBEE-8A5A-4AAF-9FA1-415306830F0A}"/>
              </a:ext>
            </a:extLst>
          </p:cNvPr>
          <p:cNvSpPr txBox="1"/>
          <p:nvPr/>
        </p:nvSpPr>
        <p:spPr>
          <a:xfrm>
            <a:off x="1124781" y="2533465"/>
            <a:ext cx="1032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https://p5js.org/reference/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&lt;- All you will ever need to know how to draw something!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9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08E93-D651-4FAB-8A3C-1996F8B0D071}"/>
              </a:ext>
            </a:extLst>
          </p:cNvPr>
          <p:cNvSpPr txBox="1"/>
          <p:nvPr/>
        </p:nvSpPr>
        <p:spPr>
          <a:xfrm>
            <a:off x="6261719" y="2896314"/>
            <a:ext cx="55544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rect</a:t>
            </a:r>
            <a:r>
              <a:rPr lang="en-US" dirty="0">
                <a:solidFill>
                  <a:schemeClr val="bg1"/>
                </a:solidFill>
              </a:rPr>
              <a:t>(x, y, width, height)   &lt;- </a:t>
            </a:r>
            <a:r>
              <a:rPr lang="en-US" i="1" dirty="0">
                <a:solidFill>
                  <a:schemeClr val="bg1"/>
                </a:solidFill>
              </a:rPr>
              <a:t>Has 4 arguments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X -&gt; starting point of the square in x</a:t>
            </a:r>
          </a:p>
          <a:p>
            <a:r>
              <a:rPr lang="en-US" i="1" dirty="0">
                <a:solidFill>
                  <a:schemeClr val="bg1"/>
                </a:solidFill>
              </a:rPr>
              <a:t>Y -&gt;starting point of the square in y</a:t>
            </a:r>
          </a:p>
          <a:p>
            <a:r>
              <a:rPr lang="en-US" i="1" dirty="0">
                <a:solidFill>
                  <a:schemeClr val="bg1"/>
                </a:solidFill>
              </a:rPr>
              <a:t>Width -&gt; width of rectangle</a:t>
            </a:r>
          </a:p>
          <a:p>
            <a:r>
              <a:rPr lang="en-US" i="1" dirty="0">
                <a:solidFill>
                  <a:schemeClr val="bg1"/>
                </a:solidFill>
              </a:rPr>
              <a:t>Height -&gt; height of rectangle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E.g.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rect</a:t>
            </a:r>
            <a:r>
              <a:rPr lang="en-US" dirty="0">
                <a:solidFill>
                  <a:schemeClr val="bg1"/>
                </a:solidFill>
              </a:rPr>
              <a:t>(10, 20, 40, 30)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34144-07BC-4329-B5C6-86EDBC1492EE}"/>
              </a:ext>
            </a:extLst>
          </p:cNvPr>
          <p:cNvSpPr/>
          <p:nvPr/>
        </p:nvSpPr>
        <p:spPr>
          <a:xfrm>
            <a:off x="1120345" y="3342469"/>
            <a:ext cx="3317104" cy="1704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A43CE-4893-4DD8-BD83-148389F16299}"/>
              </a:ext>
            </a:extLst>
          </p:cNvPr>
          <p:cNvSpPr/>
          <p:nvPr/>
        </p:nvSpPr>
        <p:spPr>
          <a:xfrm>
            <a:off x="727969" y="2601157"/>
            <a:ext cx="5202314" cy="386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60080F-80A0-43D0-8DBC-166385CDA12D}"/>
              </a:ext>
            </a:extLst>
          </p:cNvPr>
          <p:cNvCxnSpPr>
            <a:cxnSpLocks/>
          </p:cNvCxnSpPr>
          <p:nvPr/>
        </p:nvCxnSpPr>
        <p:spPr>
          <a:xfrm flipH="1">
            <a:off x="1120345" y="1757779"/>
            <a:ext cx="1146605" cy="151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266950" y="154249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10, 20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6E4095D-9884-4C62-B96E-D836E4961B05}"/>
              </a:ext>
            </a:extLst>
          </p:cNvPr>
          <p:cNvSpPr/>
          <p:nvPr/>
        </p:nvSpPr>
        <p:spPr>
          <a:xfrm>
            <a:off x="4480036" y="3342469"/>
            <a:ext cx="699577" cy="1704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EE575-9D55-4FB8-AAB2-80E64E6C6A4E}"/>
              </a:ext>
            </a:extLst>
          </p:cNvPr>
          <p:cNvSpPr txBox="1"/>
          <p:nvPr/>
        </p:nvSpPr>
        <p:spPr>
          <a:xfrm>
            <a:off x="5179613" y="401005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</a:t>
            </a:r>
            <a:endParaRPr lang="en-US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156DD02-1768-4C05-994C-43A510723576}"/>
              </a:ext>
            </a:extLst>
          </p:cNvPr>
          <p:cNvSpPr/>
          <p:nvPr/>
        </p:nvSpPr>
        <p:spPr>
          <a:xfrm rot="5400000">
            <a:off x="2372256" y="3861679"/>
            <a:ext cx="813279" cy="3317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E88F3-9C2B-4152-B8A6-4170E0C78349}"/>
              </a:ext>
            </a:extLst>
          </p:cNvPr>
          <p:cNvSpPr txBox="1"/>
          <p:nvPr/>
        </p:nvSpPr>
        <p:spPr>
          <a:xfrm>
            <a:off x="2523478" y="595112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6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</a:rPr>
              <a:t>Electronic Art &amp; Intermedia Open House Exhibition 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10/21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Changes &amp; Deadlines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4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Some shapes need more arguments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triangle</a:t>
            </a:r>
            <a:r>
              <a:rPr lang="es-ES" sz="2800" dirty="0">
                <a:solidFill>
                  <a:schemeClr val="bg1"/>
                </a:solidFill>
              </a:rPr>
              <a:t>(x1, y1, x2, y2, x3, y3)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x1 : x-coordinate of the first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y1: y-coordinate of the first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x2: x-coordinate of the second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y2: y-coordinate of the second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x3: x-coordinate of the third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y3: y-coordinate of the third point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614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Some shapes need less arguments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circle</a:t>
            </a:r>
            <a:r>
              <a:rPr lang="es-ES" sz="2800" dirty="0">
                <a:solidFill>
                  <a:schemeClr val="bg1"/>
                </a:solidFill>
              </a:rPr>
              <a:t>(x, y, d)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x : x-coordinate of the </a:t>
            </a:r>
            <a:r>
              <a:rPr lang="en-US" sz="2800" dirty="0" err="1">
                <a:solidFill>
                  <a:schemeClr val="bg1"/>
                </a:solidFill>
              </a:rPr>
              <a:t>centre</a:t>
            </a:r>
            <a:r>
              <a:rPr lang="en-US" sz="2800" dirty="0">
                <a:solidFill>
                  <a:schemeClr val="bg1"/>
                </a:solidFill>
              </a:rPr>
              <a:t> of the circle.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y : y-coordinate of the </a:t>
            </a:r>
            <a:r>
              <a:rPr lang="en-US" sz="2800" dirty="0" err="1">
                <a:solidFill>
                  <a:schemeClr val="bg1"/>
                </a:solidFill>
              </a:rPr>
              <a:t>centre</a:t>
            </a:r>
            <a:r>
              <a:rPr lang="en-US" sz="2800" dirty="0">
                <a:solidFill>
                  <a:schemeClr val="bg1"/>
                </a:solidFill>
              </a:rPr>
              <a:t> of the circle.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d : diameter of the circle.</a:t>
            </a:r>
          </a:p>
        </p:txBody>
      </p:sp>
    </p:spTree>
    <p:extLst>
      <p:ext uri="{BB962C8B-B14F-4D97-AF65-F5344CB8AC3E}">
        <p14:creationId xmlns:p14="http://schemas.microsoft.com/office/powerpoint/2010/main" val="322345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Colors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62762" y="1339513"/>
            <a:ext cx="857268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Using fill before shape colors that shape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400" dirty="0" err="1">
                <a:solidFill>
                  <a:schemeClr val="bg1"/>
                </a:solidFill>
              </a:rPr>
              <a:t>fill</a:t>
            </a:r>
            <a:r>
              <a:rPr lang="es-ES" sz="2400" dirty="0">
                <a:solidFill>
                  <a:schemeClr val="bg1"/>
                </a:solidFill>
              </a:rPr>
              <a:t>(r, g, </a:t>
            </a:r>
            <a:r>
              <a:rPr lang="es-ES" sz="2400" dirty="0" err="1">
                <a:solidFill>
                  <a:schemeClr val="bg1"/>
                </a:solidFill>
              </a:rPr>
              <a:t>b,a</a:t>
            </a:r>
            <a:r>
              <a:rPr lang="es-ES" sz="2400" dirty="0">
                <a:solidFill>
                  <a:schemeClr val="bg1"/>
                </a:solidFill>
              </a:rPr>
              <a:t>*)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r: red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g: green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b: blue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a: alpha / transparency 0-255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s-ES" sz="2400" dirty="0" err="1">
                <a:solidFill>
                  <a:schemeClr val="bg1"/>
                </a:solidFill>
              </a:rPr>
              <a:t>fill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dirty="0" err="1">
                <a:solidFill>
                  <a:schemeClr val="bg1"/>
                </a:solidFill>
              </a:rPr>
              <a:t>g,a</a:t>
            </a:r>
            <a:r>
              <a:rPr lang="es-ES" sz="2400" dirty="0">
                <a:solidFill>
                  <a:schemeClr val="bg1"/>
                </a:solidFill>
              </a:rPr>
              <a:t>*)</a:t>
            </a:r>
          </a:p>
          <a:p>
            <a:r>
              <a:rPr lang="en-US" sz="2400" dirty="0">
                <a:solidFill>
                  <a:schemeClr val="bg1"/>
                </a:solidFill>
              </a:rPr>
              <a:t>g: grayscale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a: alpha / transparency 0-255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* -optional</a:t>
            </a:r>
          </a:p>
        </p:txBody>
      </p:sp>
    </p:spTree>
    <p:extLst>
      <p:ext uri="{BB962C8B-B14F-4D97-AF65-F5344CB8AC3E}">
        <p14:creationId xmlns:p14="http://schemas.microsoft.com/office/powerpoint/2010/main" val="419840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Colors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Try these other color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nofill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stroke(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strokeWeight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background()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colorMode</a:t>
            </a:r>
            <a:r>
              <a:rPr lang="en-US" sz="2800" dirty="0">
                <a:solidFill>
                  <a:schemeClr val="bg1"/>
                </a:solidFill>
              </a:rPr>
              <a:t>()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2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rotate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779BF-C2A8-40E3-A4A9-8058F3E5D232}"/>
              </a:ext>
            </a:extLst>
          </p:cNvPr>
          <p:cNvSpPr txBox="1"/>
          <p:nvPr/>
        </p:nvSpPr>
        <p:spPr>
          <a:xfrm>
            <a:off x="2062762" y="1339513"/>
            <a:ext cx="857268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rotate(angle) </a:t>
            </a:r>
            <a:r>
              <a:rPr lang="en-US" sz="2400" dirty="0">
                <a:solidFill>
                  <a:schemeClr val="bg1"/>
                </a:solidFill>
              </a:rPr>
              <a:t>is a little tricky as it rotates the entire canvas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 use it correctly you must first move the origin to the shape you are trying to rotate with the </a:t>
            </a:r>
            <a:r>
              <a:rPr lang="en-US" sz="2400" b="1" dirty="0">
                <a:solidFill>
                  <a:schemeClr val="bg1"/>
                </a:solidFill>
              </a:rPr>
              <a:t>translate(</a:t>
            </a:r>
            <a:r>
              <a:rPr lang="en-US" sz="2400" b="1" dirty="0" err="1">
                <a:solidFill>
                  <a:schemeClr val="bg1"/>
                </a:solidFill>
              </a:rPr>
              <a:t>x,y</a:t>
            </a:r>
            <a:r>
              <a:rPr lang="en-US" sz="2400" b="1" dirty="0">
                <a:solidFill>
                  <a:schemeClr val="bg1"/>
                </a:solidFill>
              </a:rPr>
              <a:t>) 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rotate(angle) </a:t>
            </a:r>
            <a:r>
              <a:rPr lang="en-US" sz="2400" dirty="0">
                <a:solidFill>
                  <a:schemeClr val="bg1"/>
                </a:solidFill>
              </a:rPr>
              <a:t>uses radian but can be used to degrees by using </a:t>
            </a:r>
            <a:r>
              <a:rPr lang="en-US" sz="2400" b="1" dirty="0" err="1">
                <a:solidFill>
                  <a:schemeClr val="bg1"/>
                </a:solidFill>
              </a:rPr>
              <a:t>angleMode</a:t>
            </a:r>
            <a:r>
              <a:rPr lang="en-US" sz="2400" b="1" dirty="0">
                <a:solidFill>
                  <a:schemeClr val="bg1"/>
                </a:solidFill>
              </a:rPr>
              <a:t>(DEGREES) </a:t>
            </a:r>
            <a:r>
              <a:rPr lang="en-US" sz="2400" dirty="0">
                <a:solidFill>
                  <a:schemeClr val="bg1"/>
                </a:solidFill>
              </a:rPr>
              <a:t>before rotate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Since </a:t>
            </a:r>
            <a:r>
              <a:rPr lang="en-US" sz="2400" b="1" dirty="0">
                <a:solidFill>
                  <a:schemeClr val="bg1"/>
                </a:solidFill>
              </a:rPr>
              <a:t>rotate(angle) </a:t>
            </a:r>
            <a:r>
              <a:rPr lang="en-US" sz="2400" dirty="0">
                <a:solidFill>
                  <a:schemeClr val="bg1"/>
                </a:solidFill>
              </a:rPr>
              <a:t>will rotate the entire canvas you should use these commands between </a:t>
            </a:r>
            <a:r>
              <a:rPr lang="en-US" sz="2400" b="1" dirty="0">
                <a:solidFill>
                  <a:schemeClr val="bg1"/>
                </a:solidFill>
              </a:rPr>
              <a:t>push() </a:t>
            </a:r>
            <a:r>
              <a:rPr lang="en-US" sz="2400" dirty="0">
                <a:solidFill>
                  <a:schemeClr val="bg1"/>
                </a:solidFill>
              </a:rPr>
              <a:t>&amp; </a:t>
            </a:r>
            <a:r>
              <a:rPr lang="en-US" sz="2400" b="1" dirty="0">
                <a:solidFill>
                  <a:schemeClr val="bg1"/>
                </a:solidFill>
              </a:rPr>
              <a:t>pop()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7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577668" y="2836231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In-class exercise#2</a:t>
            </a:r>
          </a:p>
        </p:txBody>
      </p:sp>
    </p:spTree>
    <p:extLst>
      <p:ext uri="{BB962C8B-B14F-4D97-AF65-F5344CB8AC3E}">
        <p14:creationId xmlns:p14="http://schemas.microsoft.com/office/powerpoint/2010/main" val="83497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2605411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Drawing Activity</a:t>
            </a:r>
          </a:p>
        </p:txBody>
      </p:sp>
    </p:spTree>
    <p:extLst>
      <p:ext uri="{BB962C8B-B14F-4D97-AF65-F5344CB8AC3E}">
        <p14:creationId xmlns:p14="http://schemas.microsoft.com/office/powerpoint/2010/main" val="364061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911842" y="2552145"/>
            <a:ext cx="874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1: Generative Art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Due: 9/27 before class</a:t>
            </a:r>
          </a:p>
        </p:txBody>
      </p:sp>
    </p:spTree>
    <p:extLst>
      <p:ext uri="{BB962C8B-B14F-4D97-AF65-F5344CB8AC3E}">
        <p14:creationId xmlns:p14="http://schemas.microsoft.com/office/powerpoint/2010/main" val="17997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harden fashion buy clothes shoes online">
            <a:extLst>
              <a:ext uri="{FF2B5EF4-FFF2-40B4-BE49-F238E27FC236}">
                <a16:creationId xmlns:a16="http://schemas.microsoft.com/office/drawing/2014/main" id="{0A8AB905-4DA8-415C-8F50-BF95CD35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8" y="1038225"/>
            <a:ext cx="522922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raveling the (Production) Secrets of an Egyptian Textile | Index Magazine  | Harvard Art Museums">
            <a:extLst>
              <a:ext uri="{FF2B5EF4-FFF2-40B4-BE49-F238E27FC236}">
                <a16:creationId xmlns:a16="http://schemas.microsoft.com/office/drawing/2014/main" id="{5C70B392-A414-4467-A85A-D6DE0283E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30" y="1038225"/>
            <a:ext cx="6002752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A347C-E097-4E3F-9EC7-93B89BF81FD8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Patterns: Decoration, Ornate, Culture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B217B-1518-475A-AFEA-1396E290941E}"/>
              </a:ext>
            </a:extLst>
          </p:cNvPr>
          <p:cNvSpPr txBox="1"/>
          <p:nvPr/>
        </p:nvSpPr>
        <p:spPr>
          <a:xfrm>
            <a:off x="-1704698" y="6267450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James Harden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E01F8-44C7-4169-AFD3-DE7D8B344091}"/>
              </a:ext>
            </a:extLst>
          </p:cNvPr>
          <p:cNvSpPr txBox="1"/>
          <p:nvPr/>
        </p:nvSpPr>
        <p:spPr>
          <a:xfrm>
            <a:off x="4437925" y="5229522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Ancient Egyptian Textiles (~1500 BC)</a:t>
            </a:r>
          </a:p>
        </p:txBody>
      </p:sp>
    </p:spTree>
    <p:extLst>
      <p:ext uri="{BB962C8B-B14F-4D97-AF65-F5344CB8AC3E}">
        <p14:creationId xmlns:p14="http://schemas.microsoft.com/office/powerpoint/2010/main" val="260316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CA347C-E097-4E3F-9EC7-93B89BF81FD8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Patterns: Decoration, Ornate, Culture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E01F8-44C7-4169-AFD3-DE7D8B344091}"/>
              </a:ext>
            </a:extLst>
          </p:cNvPr>
          <p:cNvSpPr txBox="1"/>
          <p:nvPr/>
        </p:nvSpPr>
        <p:spPr>
          <a:xfrm>
            <a:off x="2779235" y="6267450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Native American Crafts</a:t>
            </a:r>
          </a:p>
        </p:txBody>
      </p:sp>
      <p:pic>
        <p:nvPicPr>
          <p:cNvPr id="3076" name="Picture 4" descr="A Guide to Native American Pottery">
            <a:extLst>
              <a:ext uri="{FF2B5EF4-FFF2-40B4-BE49-F238E27FC236}">
                <a16:creationId xmlns:a16="http://schemas.microsoft.com/office/drawing/2014/main" id="{5A88CDAE-9925-4FF5-9CD0-3D67F88C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43" y="1605744"/>
            <a:ext cx="6967288" cy="39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ative American Navajo Aztec Pattern Vector Elemets Design Set Royalty Free  Cliparts, Vectors, And Stock Illustrat… | Motif navajo, Art de modèles,  Motifs tatouages">
            <a:extLst>
              <a:ext uri="{FF2B5EF4-FFF2-40B4-BE49-F238E27FC236}">
                <a16:creationId xmlns:a16="http://schemas.microsoft.com/office/drawing/2014/main" id="{6BF41A11-FACD-42EC-8EFC-0C8EEBBF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4" y="1422424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CA347C-E097-4E3F-9EC7-93B89BF81FD8}"/>
              </a:ext>
            </a:extLst>
          </p:cNvPr>
          <p:cNvSpPr txBox="1"/>
          <p:nvPr/>
        </p:nvSpPr>
        <p:spPr>
          <a:xfrm>
            <a:off x="1725319" y="217317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Jacquard Loom (1804) – Programmable Textile Machine</a:t>
            </a:r>
          </a:p>
        </p:txBody>
      </p:sp>
      <p:pic>
        <p:nvPicPr>
          <p:cNvPr id="2050" name="Picture 2" descr="Jacquard loom - The Jolly Contrarian">
            <a:extLst>
              <a:ext uri="{FF2B5EF4-FFF2-40B4-BE49-F238E27FC236}">
                <a16:creationId xmlns:a16="http://schemas.microsoft.com/office/drawing/2014/main" id="{835BA4D9-27F6-47C2-8ACF-A2D31B95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1125"/>
            <a:ext cx="30575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cquard Fabric Guide: Fabric Overview of Silk Jacquard and Cotton Jacquard">
            <a:extLst>
              <a:ext uri="{FF2B5EF4-FFF2-40B4-BE49-F238E27FC236}">
                <a16:creationId xmlns:a16="http://schemas.microsoft.com/office/drawing/2014/main" id="{68937F49-EE07-4CD8-9475-5C7948F8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39" y="1381125"/>
            <a:ext cx="62103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7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pic>
        <p:nvPicPr>
          <p:cNvPr id="1026" name="Picture 2" descr="Art Tessellations - Everything You Ever Wanted to Know">
            <a:extLst>
              <a:ext uri="{FF2B5EF4-FFF2-40B4-BE49-F238E27FC236}">
                <a16:creationId xmlns:a16="http://schemas.microsoft.com/office/drawing/2014/main" id="{28835C60-37D6-4B14-BEA5-5ACD7037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863648"/>
            <a:ext cx="5274814" cy="5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57652" y="623821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Escher – Tessellations </a:t>
            </a:r>
          </a:p>
        </p:txBody>
      </p:sp>
      <p:pic>
        <p:nvPicPr>
          <p:cNvPr id="2052" name="Picture 4" descr="An image by M. C. Escher">
            <a:extLst>
              <a:ext uri="{FF2B5EF4-FFF2-40B4-BE49-F238E27FC236}">
                <a16:creationId xmlns:a16="http://schemas.microsoft.com/office/drawing/2014/main" id="{BC5ED334-DE1A-4029-BDF6-15259C6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10" y="1185727"/>
            <a:ext cx="583487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8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57652" y="623821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Islamic Art – Geometry &amp; Patterns</a:t>
            </a:r>
          </a:p>
        </p:txBody>
      </p:sp>
      <p:pic>
        <p:nvPicPr>
          <p:cNvPr id="3074" name="Picture 2" descr="Islamic geometric patterns - ARABIC ONLINE">
            <a:extLst>
              <a:ext uri="{FF2B5EF4-FFF2-40B4-BE49-F238E27FC236}">
                <a16:creationId xmlns:a16="http://schemas.microsoft.com/office/drawing/2014/main" id="{BC4BF43F-424C-449C-A596-98568823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3" y="1609647"/>
            <a:ext cx="4825061" cy="332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Meticulous Beauty of Islamic Patterns and How to Create Them – Check  the Tutorials - Arch2O.com">
            <a:extLst>
              <a:ext uri="{FF2B5EF4-FFF2-40B4-BE49-F238E27FC236}">
                <a16:creationId xmlns:a16="http://schemas.microsoft.com/office/drawing/2014/main" id="{9D3A64B6-E9C0-4A50-8F92-2DE7D41B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55" y="992034"/>
            <a:ext cx="5117794" cy="511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9195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LeftStep">
      <a:dk1>
        <a:srgbClr val="000000"/>
      </a:dk1>
      <a:lt1>
        <a:srgbClr val="FFFFFF"/>
      </a:lt1>
      <a:dk2>
        <a:srgbClr val="311C22"/>
      </a:dk2>
      <a:lt2>
        <a:srgbClr val="F0F0F3"/>
      </a:lt2>
      <a:accent1>
        <a:srgbClr val="A0A641"/>
      </a:accent1>
      <a:accent2>
        <a:srgbClr val="B1873B"/>
      </a:accent2>
      <a:accent3>
        <a:srgbClr val="C3684D"/>
      </a:accent3>
      <a:accent4>
        <a:srgbClr val="B13B51"/>
      </a:accent4>
      <a:accent5>
        <a:srgbClr val="C34D94"/>
      </a:accent5>
      <a:accent6>
        <a:srgbClr val="AF3BB1"/>
      </a:accent6>
      <a:hlink>
        <a:srgbClr val="665F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58A5556AA64499116E1793A53468A" ma:contentTypeVersion="7" ma:contentTypeDescription="Create a new document." ma:contentTypeScope="" ma:versionID="bf3d4e6668e1c41632fb8d2af3a79adb">
  <xsd:schema xmlns:xsd="http://www.w3.org/2001/XMLSchema" xmlns:xs="http://www.w3.org/2001/XMLSchema" xmlns:p="http://schemas.microsoft.com/office/2006/metadata/properties" xmlns:ns3="27f5b930-c5a1-440e-b577-567b15b72b75" xmlns:ns4="cd174ddd-0451-4af8-ad43-5fbbe8b32ab0" targetNamespace="http://schemas.microsoft.com/office/2006/metadata/properties" ma:root="true" ma:fieldsID="c3468af79fddbdadfa5914a73d12b22c" ns3:_="" ns4:_="">
    <xsd:import namespace="27f5b930-c5a1-440e-b577-567b15b72b75"/>
    <xsd:import namespace="cd174ddd-0451-4af8-ad43-5fbbe8b32a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5b930-c5a1-440e-b577-567b15b72b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74ddd-0451-4af8-ad43-5fbbe8b32ab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177A05-C433-4667-B307-2FE55F767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5b930-c5a1-440e-b577-567b15b72b75"/>
    <ds:schemaRef ds:uri="cd174ddd-0451-4af8-ad43-5fbbe8b32a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011791-DDFA-47A0-AD1F-41FE8474C0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7166A1-332D-4088-BCD3-CEBE89D2B1FE}">
  <ds:schemaRefs>
    <ds:schemaRef ds:uri="http://purl.org/dc/elements/1.1/"/>
    <ds:schemaRef ds:uri="http://www.w3.org/XML/1998/namespace"/>
    <ds:schemaRef ds:uri="27f5b930-c5a1-440e-b577-567b15b72b75"/>
    <ds:schemaRef ds:uri="http://schemas.microsoft.com/office/infopath/2007/PartnerControls"/>
    <ds:schemaRef ds:uri="cd174ddd-0451-4af8-ad43-5fbbe8b32ab0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623</Words>
  <Application>Microsoft Office PowerPoint</Application>
  <PresentationFormat>Widescreen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Consolas</vt:lpstr>
      <vt:lpstr>Neue Haas Grotesk Text Pro</vt:lpstr>
      <vt:lpstr>Roboto</vt:lpstr>
      <vt:lpstr>PunchcardVTI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Narula, Abhishek</dc:creator>
  <cp:lastModifiedBy>Narula, Abhishek</cp:lastModifiedBy>
  <cp:revision>2</cp:revision>
  <dcterms:created xsi:type="dcterms:W3CDTF">2021-08-31T18:51:08Z</dcterms:created>
  <dcterms:modified xsi:type="dcterms:W3CDTF">2021-09-08T14:31:55Z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0x0101000D958A5556AA64499116E1793A53468A</vt:lpwstr>
  </property>
</Properties>
</file>